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5" r:id="rId22"/>
    <p:sldId id="281" r:id="rId23"/>
    <p:sldId id="282" r:id="rId24"/>
    <p:sldId id="283" r:id="rId25"/>
    <p:sldId id="284" r:id="rId26"/>
    <p:sldId id="286" r:id="rId27"/>
    <p:sldId id="288" r:id="rId28"/>
    <p:sldId id="289" r:id="rId29"/>
    <p:sldId id="25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E9C75D-756C-4B19-9A66-0312E2D0F0DE}" v="2" dt="2019-05-22T11:31:26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9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10837 760 4224,'2'-8'1241,"-1"8"390,-1 0-1335,-1-3-178,0 1 0,0-1 0,-1 1 1,0-1-1,1 1 0,-1 0 0,0-1 1,0 1-1,0 0 0,-1 0 0,1 0 0,-2 0-118,-18-14 684,0 1 0,-20-10-684,-2-1 174,-28-17-7,-3 3 0,-1 3 0,-2 3-167,-39-8 789,-112-24-789,100 31 288,-175-37-287,144 36 30,-344-60 16,-6 30-24,99 33 159,280 24-146,-430-13 106,381 18-140,-456-1-47,402 6 208,-788 37 439,15 54-186,911-80-402,-449 69 68,226-24-56,-154 33 55,368-67-101,-302 77-67,268-55 274,-1 6-187,-29 14 208,-99 42 272,42-8-155,-73 15-325,222-85 38,1 3-1,2 3 0,1 4 1,-64 46-38,-288 218 346,380-272-330,26-19-9,1 1 0,1 1 1,-9 9-8,19-17 2,-1 0 1,1 0-1,-5 2-2,4-3 83,1 0 0,0 1 0,-3 3-83,8-7 72,2-2-66,0 0 0,-1 0-1,1 1 1,0-1-1,0 0 1,0 0-1,0 0 1,0 0-1,0 0 1,-1 0-1,1 0 1,0 1-1,0-1 1,0 0-1,0 0 1,-1 0 0,1 0-1,0 0 1,0 0-1,0 0 1,0 0-1,-1 0 1,1 0-1,0 0 1,0 0-1,0 0 1,0 0-1,-1 0 1,1 0 0,0 0-1,0 0 1,0 0-1,0-1 1,-1 1-1,1 0-5,0 0 7,0 0-1,0-1 1,-1 1 0,1-1-1,0 1 1,0 0 0,0-1-1,0 1 1,0-1 0,0 1-1,-1-1 1,1 1 0,0 0-1,0-1 1,0 1-1,1-1 1,-1 1 0,0-1-1,0 1 1,0 0 0,0-1-1,0 1 1,0-1 0,1 1-1,-1 0 1,0-1-7,0 1 3,2-3 6,-1 1-1,1-1 1,0 1-1,0 0 0,0-1 1,0 1-1,0 0 1,2-1-9,-1 0 10,0 1 0,0-1 0,-1 0 0,1-1 0,0 1 0,-1-1-10,6-7 36,1-1 0,0 2-1,1-1 1,6-5-36,15-16 102,35-41-117,32-38 84,-51 56-55,3 3 1,28-22-15,114-88-2,-113 97 12,-12 10 49,139-120-193,-187 157 106,130-115 99,-96 87-177,-53 46 105,1 0 1,-1 0 0,0 0 0,0 0 0,0 0 0,0 0 0,0 0 0,1 0 0,-1 0 0,0-1 0,0 1 0,0 0 0,0 0 0,0 0 0,0 0 0,0 0 0,0 0 0,1 0 0,-1-1 0,0 1 0,0 0 0,0 0 0,0 0 0,0 0 0,0 0 0,0-1 0,0 1 0,0 0 0,0 0 0,0 0 0,0 0 0,0-1 0,0 1 0,0 0 0,0 0 0,0 0 0,0 0 0,0 0 0,0-1 0,0 1 0,0 0 0,-1 0 0,1 0 0,0 0 0,0 0 0,0 0 0,0-1 0,0 1 0,0 0 0,0 0 0,0 0 0,-1 0 0,1 0 0,0 0 0,0 0 0,0 0 0,0 0 0,0 0 0,0 0 0,-1-1 0,1 1 0,0 0 0,0 0 0,-8 0-26,0 5-27,-1 0 1,2 0-1,-7 6 53,4-3-2,-361 280-137,251-188 70,8-7 10,65-54 103,2 1 0,1 2 0,3 3 0,-36 47-44,1 15-73,-35 43 98,88-123-7,3-3-36,-11 18 18,18-26 14,-8 14-88,20-28 80,1-1 0,-1 1 1,0-1-1,1 1 1,-1 0-1,1-1 0,-1 1 1,1 0-1,0 0 0,0 0 1,0-1-1,0 1 1,0 0-1,0 0 0,0-1 1,0 1-1,1 1-6,-1-2 6,1-1-1,-1 1 1,0 0 0,1-1-1,-1 1 1,1-1-1,-1 1 1,1 0-1,-1-1 1,1 1 0,-1-1-1,1 0 1,0 1-1,-1-1 1,1 1-1,0-1 1,-1 0 0,1 0-1,0 1 1,-1-1-1,1 0 1,0 0 0,0 0-6,20 2 98,-17-3-63,53-1 216,-1-3 1,18-6-252,-9 2 83,235-41 133,-1 0-21,-209 38-217,357-37 230,-164 29-363,-149 10 353,-133 9-234,24-2 180,-17-2-469,-8 5 284,0-1 1,0 1-1,1 0 1,-1-1-1,0 1 1,0 0-1,0 0 1,0-1-1,0 1 1,0 0-1,0-1 1,0 1 0,-1 0-1,1-1 1,0 1-1,0 0 1,0 0-1,0-1 1,0 1-1,0 0 1,0 0-1,-1-1 1,1 1-1,0 0 1,0 0-1,0-1 1,-1 1 0,1 0-1,0 0 1,0 0-1,-1-1 41,-21-19-5888,2-1 390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26.030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6065 2707 5216,'0'-7'820,"-1"0"0,1 0 1,-2 0-1,1 0 0,-1 0 0,0 1 1,0-1-1,0 0 0,-3-3-820,0 1 441,0 0 0,-1 0 0,0 1 0,0 0 0,-1 0 0,-2-2-441,-15-11-131,-1 1 0,-1 1 0,-25-15 131,16 11 375,11 7-335,-12-8-4,0 1 0,-3 1-36,32 19-5,-635-305 698,405 220-264,67 27-298,-485-208 136,386 149-12,163 78-297,-65-14 42,-134-26-26,177 54 191,-53-1-165,-116-10 272,55 16-176,57 7-224,-23-7 504,-723-72 1050,838 88-1468,-1 5-1,-75 7 43,106 4 74,0 2-1,-17 7-73,51-11-3,4-1-52,1 0 115,0 0 1,-1-2-1,0-1 1,-8-1-61,7 1-132,21-2 157,0 0 0,1-1 1,-1 1-1,0-1 0,1 0 1,-1-1-1,0 1 0,1-1 1,-2 0-26,5 1 9,0-1 1,0 1 0,0 0-1,0-1 1,0 1 0,0-1-1,0 1 1,0-1 0,1 0-1,-1 1 1,0-1 0,0 0-1,1 0 1,-1 1 0,0-1-1,1 0 1,-1 0 0,1 0-1,-1 0 1,1 0 0,-1 0-1,1-1-9,-1 1 14,1-1-1,0 0 0,0 0 0,0 0 1,0 0-1,0 0 0,0 0 1,1 0-1,-1 0 0,1 1 0,-1-1 1,1-1-14,1-2 13,1 0 1,-1-1-1,1 1 1,0 0-1,1 0 1,-1 0-1,1 1 1,1-2-14,75-67 330,87-61-330,-120 100-1,1 3 0,19-8 1,102-48-55,-143 74 64,86-36 21,-74 34-76,-1-1 0,0-2 0,-1-2 0,9-8 46,-44 27-5,0 0 0,0 0 0,0 0 0,0 0 1,0 0-1,0 0 0,0 0 0,-1 0 0,1 0 0,0-1 5,-1 2-1,0 0 0,0 0 1,0 0-1,0 0 0,0 0 0,-1 0 0,1 0 0,0 0 0,0 0 0,0 0 0,0 1 0,0-1 0,0 0 0,-1 0 0,1 0 0,0 0 0,0 0 0,0 0 0,0 0 0,0 0 0,0 0 1,0 0-1,-1 0 0,1-1 0,0 1 0,0 0 0,0 0 0,0 0 0,0 0 0,0 0 0,0 0 0,-1 0 0,1 0 0,0 0 0,0 0 0,0 0 0,0 0 0,0 0 0,0-1 1,0 1-1,0 0 0,0 0 0,0 0 0,0 0 0,0 0 0,-1 0 0,1 0 0,0-1 0,0 1 0,0 0 0,0 0 0,0 0 0,0 0 0,0 0 0,0 0 0,0-1 1,-15 10-28,-1-1-1,-1-1 0,1-1 0,-1 0 0,-1-1 0,-4 0 29,-46 15-67,34-9 108,-22 7-60,0 3 0,2 2 0,-38 22 19,-44 45 1,32-20 57,20-16-58,2 4 0,-53 50 0,128-102-3,0 1 1,1 0-1,0 0 0,0 0 0,0 1 0,1 0 1,-2 5 2,5-11 7,1 0 0,0 0 0,0 0 0,0 1 0,1-1 0,-1 0 0,0 1 0,1-1 0,-1 1 0,1-1 0,0 1 0,0-1 0,0 0 0,0 1 0,1-1 0,-1 1 0,1-1 0,-1 0 0,1 1 0,0-1-1,0 0 1,0 1 0,0-1 0,0 0 0,0 0 0,1 0 0,-1 0 0,1 0 0,-1 0 0,1 0 0,1 0-7,10 7 114,0 0 0,1-1-1,-1-1 1,2 0 0,-1-1-1,15 4-113,-2 0 70,98 44 133,39 27-203,39 18 411,-135-67-104,9 2 84,9 1-391,198 83 252,-265-109-205,36 12-431,43 12 384,-77-31-5179,-7 0-2756</inkml:trace>
  <inkml:trace contextRef="#ctx0" brushRef="#br1" timeOffset="1">3357 977 4576,'8'-2'2711,"-6"2"-2507,0 0 1,0 0 0,0 0-1,0-1 1,0 1 0,0-1-1,0 1 1,0-1-1,0 0 1,0 0-205,2-2 409,-1 0-1,0 0 1,0 0 0,0-1-1,0 1 1,0-1 0,-1 0-1,1-1-408,18-36 1770,-17 31-1518,81-188 2361,43-160-2613,-115 312 354,-1-1 1,-3 0 0,-2-1-1,0-42-354,5 38 166,-10 76-141,1 1 1,1-1-1,5 18-25,0 0-44,70 310 5,-60-285 17,3-1 0,4-2-1,1 0 1,11 11 22,-20-40-43,14 24 15,-28-52-91,0-1-1,0 0 1,1 0-1,0-1 1,1 1 0,-1-1-1,4 2 120,-8-6-170,0 0 0,0 0-1,0-1 1,1 1 0,-1 0 0,0-1-1,1 1 1,-1-1 0,0 1-1,1-1 1,-1 0 0,1 1 0,-1-1-1,1 0 1,-1 0 0,0 0 0,1 0-1,-1 0 1,1 0 0,-1-1 0,1 1-1,-1 0 1,0-1 0,1 1-1,-1-1 1,0 0 0,1 0 170,7-8-1477</inkml:trace>
  <inkml:trace contextRef="#ctx0" brushRef="#br1" timeOffset="2">3522 801 5312,'-10'-5'1952,"10"5"-1504,0 8-128,0-3 448,10-2-480,-2-3 544,9 3-512,6-6 864,-2 3-704,14-8 160,-1 0-384,9-7-256,-3 4 0,-7-2-576,3 2 320,-11 3-1152,3 5 768,-8-2-2176</inkml:trace>
  <inkml:trace contextRef="#ctx0" brushRef="#br1" timeOffset="3">4384 543 5888,'-7'-11'1898,"7"11"-1875,0 0-1,0 0 1,0-1-1,-1 1 1,1 0-1,0 0 0,0 0 1,0 0-1,0 0 1,0 0-1,0-1 1,-1 1-1,1 0 0,0 0 1,0 0-1,0 0 1,0 0-1,0 0 1,-1 0-1,1 0 0,0 0 1,0 0-1,0 0 1,0 0-1,-1 0 1,1 0-1,0 0 0,0 0 1,0 0-1,0 0 1,-1 0-1,1 0 1,0 0-1,0 0-22,-8 0 339,-1 1-1,1 1 1,0-1 0,0 1-1,0 1 1,0-1 0,0 1-1,1 1 1,-1-1 0,1 1-1,0 1 1,-1 0-339,-2 1 256,1 0 1,1 1-1,-1-1 0,1 2 1,-2 2-257,7-7-9,0 0 1,1 0-1,0 0 1,0 1 0,0-1-1,0 1 1,0 0-1,1-1 1,-1 1-1,1 0 1,0 0-1,0 0 1,1 0-1,-1 0 1,1 0 0,0 1 8,0-2-17,0-1 0,1 0 1,-1 0-1,1 0 0,0 0 1,-1 0-1,1 0 0,0 0 1,0 0-1,0 0 0,0 0 1,1 0-1,-1 0 0,1-1 1,-1 1-1,1-1 0,-1 1 1,1-1-1,0 1 0,0-1 1,-1 0-1,1 0 0,0 0 1,0 0-1,0 0 0,1 0 1,-1-1-1,1 1 17,6 2-136,0-1 1,0 0-1,0-1 1,0 0-1,0 0 1,3-1 135,34 1-692,-15 0 306,21-3 386,-43 2-21,-1 0 0,0 0-1,0 0 1,1 1 0,7 2 21,-14-3 7,1 1 0,-1 0 0,1-1 0,-1 1 1,1 0-1,-1 0 0,0 0 0,1 1 0,-1-1 1,0 0-1,0 1 0,0 0 0,0-1 0,0 1 1,-1 0-1,1 0 0,0 0 0,-1 0 0,0 0 1,1 2-8,0-1-17,0 1 0,0-1 0,-1 1 0,0-1 0,1 1 0,-1 0 0,-1 0 1,1 0-1,-1 0 0,1 0 0,-1 0 0,0-1 0,0 1 0,-1 0 0,1 0 0,-1 0 1,0 0-1,0 1 17,-1-2 74,1 0 1,-1 1 0,1-1-1,-1 0 1,0 0 0,0 1 0,-1-2-1,1 1 1,-1 0 0,1 0-1,-1-1 1,-2 2-75,-5 3 370,0 0-1,-1 0 1,-1-1-370,-6 4 187,2-1 79,-1 0 1,0-2 0,0 1-1,-4-1-266,12-5-262,1 1-1,-1-1 1,0-1-1,-1 1 1,1-1-1,0-1 1,0 0-1,0 0 1,-3-1 262,9 0-461,1 1 0,0-1 1,-1 1-1,1-1 0,0 0 1,0 0-1,0 0 0,-2-1 461,3-1-4378</inkml:trace>
  <inkml:trace contextRef="#ctx0" brushRef="#br1" timeOffset="4">4757 639 6464,'-19'-10'2090,"18"10"-2043,1 0 1,-1 0-1,0-1 0,1 1 0,-1 0 0,0 0 0,1 0 0,-1-1 0,0 1 0,1 0 0,-1 0 0,0 0 0,0 0 0,1 0 0,-1 1 0,0-1 0,1 0 1,-1 0-1,0 0 0,1 1 0,-1-1 0,0 0 0,0 1-47,-1 0 133,-5 1 40,1 0 0,-1 0 0,1 1 0,-4 3-173,-8 2 498,16-7-435,0 0 1,1 0-1,-1 0 1,0 0-1,0 0 1,0 0 0,1 1-1,-1-1 1,1 0-1,-1 1 1,1 0-1,-1-1 1,1 1-1,0 0 1,0 0 0,0-1-1,0 1 1,0 0-1,0 0 1,0 0-1,1 0 1,-1 0-1,1 1 1,-1-1 0,1 0-1,0 0 1,0 0-1,0 1-63,0 0-9,1 0-1,-1-1 1,1 1-1,0 0 1,0 0-1,0 0 1,0-1-1,1 1 1,-1-1-1,0 1 1,1-1-1,0 1 1,0-1-1,0 0 1,0 0-1,0 0 0,0 0 1,0 0-1,1 0 1,0 0 9,11 6-131,0-2 1,1 1-1,0-2 0,0 0 1,0 0-1,0-2 0,1 0 1,-1-1-1,1 0 0,5-1 131,7 3-241,13 0 2,-35-4 241,0 1 0,0-1 1,0 2-1,0-1 0,0 1 0,0 0 0,0 0 0,0 0 0,-1 1 0,1 0 0,-1 0 0,0 0 0,0 1 0,0 0 0,0 0 1,-1 0-1,0 0 0,1 1-2,-5-3 3,1-1 0,0 1 1,-1-1-1,1 1 0,-1-1 1,0 1-1,1-1 1,-1 1-1,0-1 0,0 1 1,0 0-1,0-1 0,0 1 1,-1-1-1,1 1 1,0-1-1,-1 1 0,0 1-3,0 1 5,-1 0 0,1 1 0,-1-1 0,0 0 0,0-1 0,-2 3-5,0 0 121,-1-1-1,0 0 0,0-1 0,0 1 0,0-1 0,-1 0 0,0 0 1,0-1-1,-4 3-120,-12 4 833,-1-1 1,-2-1-834,17-5 78,1-1-303,-1 0-1,0 0 1,0-1 0,0 0-1,1 0 1,-1-1 0,0 0-1,-7-1 226,14 1-283,0 0-1,0 0 0,-1-1 0,1 1 1,0 0-1,0-1 0,0 0 1,0 1-1,0-1 0,0 1 0,0-1 1,0 0-1,0 0 0,0 0 0,0 0 1,0 0-1,1 1 0,-1-1 1,0 0-1,1-1 284,2-2-3360</inkml:trace>
  <inkml:trace contextRef="#ctx0" brushRef="#br1" timeOffset="5">5173 853 6880,'-9'8'2560,"9"0"-1984,-4 4-160,12-4-224,-3 3-192,-2 5-160,-3 0 96,10-2 32,-10 6 32,5-4 64,-2 3-32,2-5-96,-10-1 32,5-5-2144,-3-2 1152</inkml:trace>
  <inkml:trace contextRef="#ctx0" brushRef="#br1" timeOffset="6">5164 615 7040,'4'5'2624,"1"-5"-2048,-2 0-128,7 3-1312,-10-3 384,8 5-1920</inkml:trace>
  <inkml:trace contextRef="#ctx0" brushRef="#br1" timeOffset="7">5446 762 6656,'-2'0'127,"1"0"1,0 1-1,0-1 0,0 0 1,0 1-1,0-1 0,0 0 1,0 1-1,0-1 1,0 1-1,0 0 0,0-1 1,0 1-1,0 0 0,0-1 1,1 1-1,-1 0 1,0 0-1,0 0 0,1 0 1,-1 0-1,1 0 0,-1 0 1,1 0-1,-1 0 0,1 0 1,0 0-1,-1 0 1,1 0-1,0 0-127,-11 20 883,4-13-535,0 1 1,0 1 0,1 0-1,1-1 1,-1 2-1,2-1 1,-4 10-349,6-15-2,1 0 0,0-1 0,0 1 0,0 0-1,1 0 1,0 0 0,0 0 0,0 0 0,0 0 0,1-1 0,0 1 0,0 0-1,0 0 1,1-1 0,-1 1 0,1 0 0,0-1 0,0 0 0,2 3 2,-3-6-40,0 0 1,0 0 0,0 0-1,0 0 1,0 0 0,0 0-1,0 0 1,0 0-1,0-1 1,1 1 0,-1 0-1,0-1 1,0 1 0,1-1-1,-1 1 1,1-1 0,-1 1-1,0-1 1,1 0 0,-1 0-1,1 0 1,-1 0 0,0 0-1,1 0 1,-1 0 0,1-1-1,-1 1 1,0 0 0,1-1-1,-1 1 1,0-1 0,1 1-1,-1-1 1,0 0 0,0 0-1,1 0 40,4-2-173,0-1 1,0 0-1,0-1 0,-1 1 0,1-1 0,2-4 173,2-4-86,-1 1-1,-1-1 0,0 0 1,0-1-1,-1 0 0,-1 0 1,-1-1-1,4-14 87,-9 28 15,1 0 0,-1 0 0,0 0-1,0 1 1,1-1 0,-1 0 0,0 0 0,1 0 0,-1 0-1,1 1 1,-1-1 0,1 0 0,-1 1 0,1-1 0,0 0-1,-1 1 1,1-1 0,0 1 0,0-1 0,0 0-15,-1 1 28,1 0 0,-1 0 1,1 0-1,0 0 0,-1 0 1,1 0-1,-1 0 0,1 1 1,-1-1-1,1 0 0,0 0 1,-1 0-1,1 0 0,-1 1 1,1-1-1,-1 0 0,1 1 1,-1-1-1,1 0 0,-1 1 0,0-1 1,1 1-29,2 2 113,0 0 0,0 1 0,-1-1 0,1 1 1,-1 0-1,0 0 0,1 1-113,7 23 14,0 0 1,-1 0-1,-2 1 1,-1 1-1,-2-1 0,0 1 1,-2 0-1,-1-1 1,-2 1-1,-3 27-14,2-46 83,1-1-1,-1 0 1,-1 0-1,0 0 1,0 0-1,-1-1 1,-1 0-1,1 1 1,-1-1 0,-1-1-1,-1 2-82,0 0 182,-2 0 0,1-1 0,-1 0-1,-1-1 1,1 0 0,-2-1 0,1 0 0,-11 6-182,19-12-53,-1 0 1,1 0-1,-1 0 1,0 0-1,0 0 1,1-1 0,-1 1-1,0-1 1,0 0-1,1 0 1,-1 0-1,0 0 1,0 0 0,0-1-1,1 1 1,-1-1-1,0 0 1,0 0-1,1 0 1,-1 0 0,1 0-1,-1-1 53,0 1-347,1-1 0,0 1 0,0-1 0,0 1 1,0-1-1,0 0 0,0 0 0,1 0 0,-1 0 0,1 0 0,-1-1 0,1 1 0,0 0 0,-1-1 0,1-1 347,-5-18-1818</inkml:trace>
  <inkml:trace contextRef="#ctx0" brushRef="#br1" timeOffset="8">5796 1042 4320,'-4'8'353,"1"-1"1,-1 0 0,1 1-1,1 0 1,-1 0-1,1 0 1,1 0 0,-1 0-1,1 0 1,1 6-354,0-13 442,1-2-223,1 0 0,-1 0 0,1 0 0,-1 0 1,1-1-1,-1 1 0,0 0 0,0-1 0,0 1 0,0-1 0,0 0 0,0 1 0,0-1-219,0 0 176,19-30 530,-4 3-382,2 2 0,21-25-324,-31 43 133,-1 1 0,1 0 0,1 1-1,0 0 1,0 0 0,0 1 0,1 0 0,-1 0 0,1 1 0,9-2-133,-7 2 143,0 1 0,1 1 0,-1 0 0,1 1 1,0 0-1,0 1 0,0 1 0,12 0-143,-19 1 13,1-1 0,-1 1 0,1 1 0,-1-1 1,0 1-1,0 0 0,0 1 0,0-1 0,0 1 0,-1 1 0,1-1 0,-1 1 1,0-1-1,0 2 0,0-1 0,0 0 0,-1 1 0,3 4-13,-1-1 38,0 1 1,-1 1-1,-1-1 0,1 1 0,-2 0 0,1 0 1,-1 0-1,-1 0 0,1 5-38,1 10-524,-1 1 1,-2 0 0,0 6 523,-2-6-2240,-3-5 656</inkml:trace>
  <inkml:trace contextRef="#ctx0" brushRef="#br1" timeOffset="9">6946 688 8064,'0'0'2592,"0"2"-1568,1 22 1764,5 21-2788,-3-19 1729,0 24-1729,-3 535-987,0-565-15</inkml:trace>
  <inkml:trace contextRef="#ctx0" brushRef="#br1" timeOffset="10">6660 1155 6656,'-5'3'2464,"5"-3"-1920,9 0-160,-1-3-288,5 3-128,10-8 320,7 0-192,9-7 768,-1 4-480,10-13 256,0 10-384,0-6-64,-1 4-128,-4 0-1120,2 5 608</inkml:trace>
  <inkml:trace contextRef="#ctx0" brushRef="#br1" timeOffset="11">7315 1075 7232,'-19'9'2314,"19"-9"-2265,-1 0-1,1 0 0,-1 1 0,1-1 1,-1 0-1,1 1 0,0-1 1,-1 0-1,1 1 0,0-1 0,-1 0 1,1 1-1,0-1 0,-1 1 1,1-1-1,0 0 0,0 1 0,0-1 1,-1 1-49,-2 5 173,0-1 0,1 1 1,-1 0-1,1 1 0,0-1 1,0 0-1,1 1 0,-1 5-173,2-2 104,-1 1 1,2-1-1,-1 0 0,1 0 0,1 1 0,0-1 0,0 0 1,1 0-1,0 0 0,2 3-104,-3-9 67,0 0 0,0-1 1,0 1-1,1 0 0,-1-1 0,1 0 0,-1 1 1,1-1-1,0 0 0,1-1 0,-1 1 1,0 0-1,1-1 0,-1 0 0,1 0 0,0 0 1,0 0-1,0 0 0,0-1 0,0 0 0,0 0 1,0 0-1,0 0 0,1-1 0,-1 0 1,3 1-68,1-2-17,-1 0 1,1 0 0,0-1 0,0 0-1,-1 0 1,1 0 0,-1-1 0,1-1 0,-1 1-1,0-1 1,-1 0 0,1 0 0,-1-1-1,0 0 1,5-5 16,-7 7 23,-1 0 0,0-1 0,1 0 0,-1 1 0,0-1 0,-1-1 0,1 1-1,-1 0 1,0-1 0,0 1 0,0-1 0,0 1 0,-1-1 0,0 0 0,0 0 0,0 0-1,0 1 1,-1-1 0,0 0 0,0 0 0,-1 0 0,1 0 0,-1 0 0,0 0 0,0 0 0,-1 0-23,-1-3-25,-1 0 0,0 0 1,0 0-1,-1 1 0,0 0 1,0 0-1,-1 0 0,0 0 1,0 1-1,-1 0 1,-4-3 24,2 2-437,-1 0 1,0 1 0,0 0 0,-1 0 0,0 1 0,0 1 0,0 0 0,-6-1 436,-2 1-1120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26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9 406 5888,'-3'8'443,"1"0"1,1 1-1,0-1 1,0 1-1,0-1 1,1 1-1,1 3-443,-1-2-16,0 12 1973,1 1 0,3 15-1957,-4-37 45,0-1 0,0 0 0,0 0 0,0 0 0,0 0-1,0 1 1,0-1 0,0 0 0,0 0 0,0 0 0,1 0 0,-1 1-1,0-1 1,0 0 0,0 0 0,0 0 0,0 0 0,0 0 0,0 0-1,1 1 1,-1-1 0,0 0 0,0 0 0,0 0 0,0 0 0,1 0-1,-1 0 1,0 0 0,0 0 0,0 0 0,0 0 0,1 0 0,-1 0-1,0 0 1,0 0 0,0 0 0,0 0 0,1 0 0,-1 0 0,0 0-1,0 0 1,0 0 0,0 0 0,1 0 0,-1 0 0,0 0 0,0 0-1,0 0 1,0 0 0,0-1 0,1 1 0,-1 0-45,12-10 759,11-17-395,-13 10-32,-1-1 0,5-12-332,10-20 403,-16 35-346,2 0 1,-1 1-1,2 1 0,0-1 1,10-8-58,-12 14 95,0 0-1,1 0 1,0 1 0,1 0 0,-1 1 0,1 1-1,0-1 1,6 0-95,-7 2 117,0 1 0,1 0 0,-1 0-1,1 1 1,-1 1 0,1 0 0,0 0 0,2 1-117,-7 1 16,0-1 0,0 1 1,0 0-1,0 1 0,0-1 0,0 1 1,-1 1-1,1-1 0,-1 1 0,1-1 1,-1 2-1,0-1 0,0 0 0,-1 1 1,3 2-17,1 2 22,-1 0 1,1 1 0,-2 1 0,1-1-1,-1 1 1,0 0 0,-1 0-1,-1 1 1,1-1 0,-1 1-1,-1 0 1,0 4-23,1-1-190,-2 0 0,0 0-1,-1 0 1,0 0 0,-1 0 0,-1 0-1,0 1 1,-1-1 0,-3 10 190,3-18-866,0 0-1,0 0 1,-1 0 0,0 0-1,0-1 1,0 1 0,-4 3 866,-2 0-1861</inkml:trace>
  <inkml:trace contextRef="#ctx0" brushRef="#br0" timeOffset="1">707 359 7712,'1'21'5590,"-6"28"-3346,3-41-2072,1 1-1,1 0 1,0-1-1,0 1 1,1 0-1,0-1 1,0 1 0,1 0-1,0-1 1,1 0-1,-1 1 1,2-1-1,-1 0 1,3 4-172,-2-7 8,-1 1 0,1-1 0,0 0-1,0 0 1,0 0 0,1-1 0,-1 1 0,1-1 0,0 0 0,0 0 0,1-1 0,-1 0 0,1 0 0,0 0 0,0 0-1,0-1 1,0 0 0,0 0 0,1-1 0,-1 0-8,1 0 6,-1-1-1,1 0 1,-1 0 0,1-1 0,-1 0-1,1 0 1,-1-1 0,1 1-1,-1-1 1,0-1 0,0 1-1,4-3-5,-3 1 3,1 0-1,-1-1 1,1 0-1,-2 0 1,1-1-1,0 0 1,-1 0-1,0 0 1,0-2-3,-2 3 11,-1 0 1,0 0-1,0-1 0,-1 1 1,1-1-1,-1 0 1,0 1-1,-1-1 1,0 0-1,0 0 0,0 0 1,0 0-1,-1-1 1,0 1-1,0 0 1,-1 0-1,0 0 0,0 0-11,0-1 38,-1 1 0,0-1 0,0 1 0,0 0 0,-1-1-1,0 1 1,0 0 0,0 1 0,-1-1 0,0 1 0,0-1 0,-1 1-1,1 0 1,-1 1 0,-5-5-38,5 6-73,1 0-1,-1 0 1,0 0-1,0 0 1,0 1-1,-1 0 1,1 0 0,0 0-1,-1 1 1,1 0-1,-6-1 74,7 2-293,0 0 0,0 0 0,0 0 0,0 1-1,0-1 1,0 1 0,0 0 0,0 1 0,0-1 0,0 1-1,0-1 1,1 1 0,-1 0 0,1 0 0,-1 1 0,-2 1 293,-9 11-1894,5 0-2356</inkml:trace>
  <inkml:trace contextRef="#ctx0" brushRef="#br0" timeOffset="2">1319 1 8544,'-1'2'230,"0"0"-1,0 1 1,1-1 0,-1 1 0,1-1 0,0 1 0,-1-1-1,1 1 1,0 0 0,0-1 0,1 1 0,-1-1 0,1 1 0,-1-1-1,1 1 1,0-1 0,0 0 0,0 1 0,1 1-230,-2-2-15,9 22 84,0 0 0,-2 1 1,-2 0-1,0 0 0,0 8-69,7 51 1596,11 36-1596,-19-102 31,-1 6 95,-2-15-113,-1-12-237,-2-2 219,1 1 1,-1-1 0,0 0-1,0 0 1,-1 1 0,1 0 0,-1-1-1,0 1 1,0 0 0,0 0-1,-1 1 1,0-1 0,1 1 0,-1-1-1,-3-1 5,0 1 101,1-1 0,-1 1 0,0 1-1,0-1 1,-1 1 0,1 0 0,-1 1-1,0 0 1,-5-1-101,8 2 72,1 0 0,-1 1-1,1-1 1,-1 1 0,1 0-1,-1 0 1,1 1 0,-1-1-1,1 1 1,-1 0 0,1 1-1,-1-1 1,1 1 0,0-1-1,0 1 1,0 0 0,0 1-1,0-1 1,0 1 0,1 0-1,-1 0 1,1 0 0,0 0-1,0 1 1,-2 1-72,-1 4 31,1 1 0,0 0 0,0 0 0,1 0 0,0 0 0,0 1 0,2 0 0,-1 0 0,1 0 0,1 0 0,0 0 0,0 0 0,1 0 0,1 0 0,0 0 0,0 0 0,1 0 0,0 0 0,1 0-1,1-1 1,-1 1 0,2-1 0,-1 0 0,1 0 0,1 0 0,0-1 0,0 0 0,1 0 0,0 0 0,1-1 0,8 7-31,-6-6-619,0-1 1,1 0-1,1 0 0,-1-1 0,4 0 619,-11-4-399,0-1 0,0-1 0,1 1 0,-1-1 0,1 1 0,-1-1 0,1-1 0,-1 1 0,1-1 0,-1 1 0,1-1 0,0 0 0,-1-1 0,1 1 0,-1-1 0,1 0 0,1-1 399,16-8-4501</inkml:trace>
  <inkml:trace contextRef="#ctx0" brushRef="#br0" timeOffset="3">1522 576 5472,'2'-2'256,"1"0"-1,-1 1 1,0-1 0,0 1-1,1 0 1,-1 0 0,1 0-1,-1 0 1,1 0 0,-1 1-1,1-1 1,0 1 0,1-1-256,41-1 725,-17 2-204,-7-1 12,1-2 0,-1 0 0,8-3-533,-21 4 78,-1-1-1,1 1 0,-1-1 1,0 0-1,0-1 1,0 0-1,0 0 1,0 0-1,-1-1 1,6-5-78,-11 9 20,0 0 0,0-1 0,0 1 0,0 0 0,0-1 0,0 1 0,-1 0 0,1-1 0,0 1 0,-1-1 0,1 1 0,-1-1 1,0 0-1,1 1 0,-1-1 0,0 1 0,0-1 0,0 0 0,0 1 0,0-1 0,-1 1 0,1-1 0,0 0 0,-1 1 0,1-1 1,-1 1-1,1-1 0,-1 1 0,0-1 0,0 1 0,0 0 0,1-1 0,-2 1-20,0-2 120,0 0 0,-1 0 0,0 0 0,1 0 1,-1 1-1,0-1 0,0 1 0,-1 0 0,1 0 0,0 0 0,-1 0 0,1 1 1,-4-2-121,2 2 113,0-1 1,0 1 0,0 1 0,0-1 0,0 1 0,0 0 0,0 0-1,0 0 1,0 1 0,0 0 0,0 0 0,0 0 0,0 0 0,0 1-1,1 0 1,-1 0 0,0 0 0,1 0 0,0 1 0,-1 0 0,1 0-1,0 1-113,-2 1 65,1 0 0,-1 1 0,1 0 0,1 0 0,-1 0 0,1 1 0,0-1 0,1 1-1,0 0 1,0 0 0,0 0 0,1 1 0,0-1 0,0 3-65,0 0 27,0 1 0,2-1-1,-1 0 1,1 0 0,1 0 0,0 1 0,0-1 0,1 0 0,1 2-27,-2-6-62,1 0 1,0 0-1,0-1 1,1 1 0,0-1-1,0 1 1,0-1-1,0 0 1,1 0-1,0-1 1,0 1-1,0-1 1,1 1-1,-1-1 1,1-1-1,1 1 62,3 2-469,1 0-1,0-1 0,0-1 0,0 0 0,1 0 1,-1-1-1,1-1 0,0 1 0,0-2 0,0 1 1,0-2 469,44-1-1680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48.733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10837 760 4224,'2'-8'1241,"-1"8"390,-1 0-1335,-1-3-178,0 1 0,0-1 0,-1 1 1,0-1-1,1 1 0,-1 0 0,0-1 1,0 1-1,0 0 0,-1 0 0,1 0 0,-2 0-118,-18-14 684,0 1 0,-20-10-684,-2-1 174,-28-17-7,-3 3 0,-1 3 0,-2 3-167,-39-8 789,-112-24-789,100 31 288,-175-37-287,144 36 30,-344-60 16,-6 30-24,99 33 159,280 24-146,-430-13 106,381 18-140,-456-1-47,402 6 208,-788 37 439,15 54-186,911-80-402,-449 69 68,226-24-56,-154 33 55,368-67-101,-302 77-67,268-55 274,-1 6-187,-29 14 208,-99 42 272,42-8-155,-73 15-325,222-85 38,1 3-1,2 3 0,1 4 1,-64 46-38,-288 218 346,380-272-330,26-19-9,1 1 0,1 1 1,-9 9-8,19-17 2,-1 0 1,1 0-1,-5 2-2,4-3 83,1 0 0,0 1 0,-3 3-83,8-7 72,2-2-66,0 0 0,-1 0-1,1 1 1,0-1-1,0 0 1,0 0-1,0 0 1,0 0-1,0 0 1,-1 0-1,1 0 1,0 1-1,0-1 1,0 0-1,0 0 1,-1 0 0,1 0-1,0 0 1,0 0-1,0 0 1,0 0-1,-1 0 1,1 0-1,0 0 1,0 0-1,0 0 1,0 0-1,-1 0 1,1 0 0,0 0-1,0 0 1,0 0-1,0-1 1,-1 1-1,1 0-5,0 0 7,0 0-1,0-1 1,-1 1 0,1-1-1,0 1 1,0 0 0,0-1-1,0 1 1,0-1 0,0 1-1,-1-1 1,1 1 0,0 0-1,0-1 1,0 1-1,1-1 1,-1 1 0,0-1-1,0 1 1,0 0 0,0-1-1,0 1 1,0-1 0,1 1-1,-1 0 1,0-1-7,0 1 3,2-3 6,-1 1-1,1-1 1,0 1-1,0 0 0,0-1 1,0 1-1,0 0 1,2-1-9,-1 0 10,0 1 0,0-1 0,-1 0 0,1-1 0,0 1 0,-1-1-10,6-7 36,1-1 0,0 2-1,1-1 1,6-5-36,15-16 102,35-41-117,32-38 84,-51 56-55,3 3 1,28-22-15,114-88-2,-113 97 12,-12 10 49,139-120-193,-187 157 106,130-115 99,-96 87-177,-53 46 105,1 0 1,-1 0 0,0 0 0,0 0 0,0 0 0,0 0 0,0 0 0,1 0 0,-1 0 0,0-1 0,0 1 0,0 0 0,0 0 0,0 0 0,0 0 0,0 0 0,0 0 0,1 0 0,-1-1 0,0 1 0,0 0 0,0 0 0,0 0 0,0 0 0,0 0 0,0-1 0,0 1 0,0 0 0,0 0 0,0 0 0,0 0 0,0-1 0,0 1 0,0 0 0,0 0 0,0 0 0,0 0 0,0 0 0,0-1 0,0 1 0,0 0 0,-1 0 0,1 0 0,0 0 0,0 0 0,0 0 0,0-1 0,0 1 0,0 0 0,0 0 0,0 0 0,-1 0 0,1 0 0,0 0 0,0 0 0,0 0 0,0 0 0,0 0 0,0 0 0,-1-1 0,1 1 0,0 0 0,0 0 0,-8 0-26,0 5-27,-1 0 1,2 0-1,-7 6 53,4-3-2,-361 280-137,251-188 70,8-7 10,65-54 103,2 1 0,1 2 0,3 3 0,-36 47-44,1 15-73,-35 43 98,88-123-7,3-3-36,-11 18 18,18-26 14,-8 14-88,20-28 80,1-1 0,-1 1 1,0-1-1,1 1 1,-1 0-1,1-1 0,-1 1 1,1 0-1,0 0 0,0 0 1,0-1-1,0 1 1,0 0-1,0 0 0,0-1 1,0 1-1,1 1-6,-1-2 6,1-1-1,-1 1 1,0 0 0,1-1-1,-1 1 1,1-1-1,-1 1 1,1 0-1,-1-1 1,1 1 0,-1-1-1,1 0 1,0 1-1,-1-1 1,1 1-1,0-1 1,-1 0 0,1 0-1,0 1 1,-1-1-1,1 0 1,0 0 0,0 0-6,20 2 98,-17-3-63,53-1 216,-1-3 1,18-6-252,-9 2 83,235-41 133,-1 0-21,-209 38-217,357-37 230,-164 29-363,-149 10 353,-133 9-234,24-2 180,-17-2-469,-8 5 284,0-1 1,0 1-1,1 0 1,-1-1-1,0 1 1,0 0-1,0 0 1,0-1-1,0 1 1,0 0-1,0-1 1,0 1 0,-1 0-1,1-1 1,0 1-1,0 0 1,0 0-1,0-1 1,0 1-1,0 0 1,0 0-1,-1-1 1,1 1-1,0 0 1,0 0-1,0-1 1,-1 1 0,1 0-1,0 0 1,0 0-1,-1-1 41,-21-19-5888,2-1 390</inkml:trace>
  <inkml:trace contextRef="#ctx0" brushRef="#br1" timeOffset="1">860 2131 5312,'0'0'121,"0"0"-1,0 0 1,0 0 0,0 0-1,-1 0 1,1 0 0,0 0 0,0 0-1,0 0 1,0 0 0,0 0 0,0 0-1,0 0 1,0 0 0,0 0-1,0 0 1,-1 0 0,1 0 0,0 0-1,0 0 1,0 0 0,0 0 0,0 0-1,0 0 1,0 0 0,0 0-1,0 0 1,0 0 0,-1 0 0,1 1-1,0-1 1,0 0 0,0 0 0,0 0-1,0 0 1,0 0 0,0 0-1,0 0 1,0 0 0,0 0 0,0 0-1,0 0 1,0 0 0,0 1 0,0-1-1,0 0 1,0 0 0,0 0-1,0 0 1,0 0 0,0 0 0,0 0-1,0 0 1,0 0 0,0 1 0,0-1-1,0 0 1,0 0-121,-2 12 2377,2 20-2687,0-25 995,0 9-402,1 1-1,0 0 1,2-1-1,-1 0 1,6 16-283,-5-22 6,1-1 0,0 1 0,0-1 0,1 0 0,1 0 0,-1-1-1,1 1 1,1-1 0,-1 0 0,3 1-6,-2-2-1,0-1 0,0 0 0,0 0-1,1-1 1,0 1 0,0-2 0,0 1 0,1-1-1,4 1 2,-8-3 10,0-1 0,1 0 0,-1 0 0,1 0 0,-1 0 0,1-1 0,0 0 0,-1 0 0,1-1 0,-1 1 0,1-1 0,-1 0 0,1-1 0,-1 1 0,0-1 0,3-2-10,1 0-72,0 0-1,-1-1 0,1-1 0,-1 1 1,-1-1-1,1-1 0,-1 1 0,0-1 0,3-4 73,0-2-49,-1 0 0,0-1 0,-1 1-1,-1-2 1,3-6 49,-9 18-3,5-8 18,-1-1-1,0 1 0,-1-1 1,-1 0-1,0 0 0,0 0 1,-1-1-1,0-3-14,-4 1 215,1 14-69,1 9-101,2 5-47,-1 0 0,2 0 0,0 0 0,1 0 1,0 0-1,3 5 2,0-3-20,-3-4 51,1-1 1,0 1 0,1-1 0,0 0-1,6 6-31,-2-3 1,1-1 0,1 0-1,-1-1 1,2-1 0,-1 0-1,2 0 1,11 6-1,-18-13 41,0 1-1,0-1 1,1-1-1,-1 1 1,1-1-1,-1 0 1,1-1-1,0 0 1,0 0-1,0-1 1,0 0-1,-1 0 1,1-1-1,0 0 1,0 0-1,-1-1 1,3 0-41,-2 0 34,-1-1 0,0 0 0,1 0 0,-1-1 0,0 0 0,0 0 0,-1-1 1,1 1-1,-1-1 0,0-1 0,-1 1 0,1-1 0,-1 0 0,0-1 0,0 1 0,-1-1 0,2-3-34,-2 3 38,-1-2 0,0 1 0,0 0 0,0-1-1,-1 1 1,-1-1 0,1 1 0,-1-1 0,-1 0-1,0 0 1,0 0 0,0 1 0,-1-1 0,-1 0-1,-1-8-37,1 10-90,0-1 0,-1 1 0,0-1 0,0 1 0,0 0 0,-1 0 0,0 0 0,-1 0 0,1 1 0,-1 0 0,-1 0 0,1 0 0,-1 1-1,0-1 1,0 1 0,0 1 0,-1-1 0,-2 0 90,8 4-120,0 1-1,1-1 0,-1 1 1,0-1-1,0 1 0,0 0 1,0 0-1,1-1 0,-1 1 1,0 0-1,0 0 0,0 0 1,0 0-1,0 0 0,0 0 1,1 0-1,-1 0 0,0 0 1,0 1-1,0-1 0,0 0 1,0 1-1,0-1 121,0 1-293,1 0 0,-1-1 0,0 1 0,1 0 0,-1 0 0,0 0 0,1 0 0,-1 0 0,1-1 0,-1 1 0,1 0 0,0 0 0,-1 1 0,1-1 0,0 0 0,0 0 0,0 0 0,0 0 0,0 0 0,0 0 0,0 1 293,2 17-2650,3 4-278</inkml:trace>
  <inkml:trace contextRef="#ctx0" brushRef="#br1" timeOffset="2">2121 2178 5312,'-14'-9'1549,"13"8"-1475,0 1 0,0-1 0,0 0 0,1 1 0,-1-1 0,0 0 0,0 1-1,0-1 1,0 1 0,0 0 0,0-1 0,-1 1 0,1 0 0,0 0 0,0-1 0,0 1 0,0 0 0,-1 0-74,-3 1 397,1 1 0,-1-1 0,1 1-1,-1 0 1,1 0 0,0 0 0,0 1 0,0-1 0,0 1 0,0 0 0,0 0 0,1 1 0,-1-1 0,1 2-397,-2 0 252,1 1 1,0 0 0,0 0-1,0 1 1,1-1 0,0 1-1,0 0 1,1 0 0,-1 3-253,1-2 48,1-1 1,0 0 0,0 0-1,1 0 1,-1 1 0,2-1 0,-1 0-1,1 0 1,1 4-49,-1-6 4,0-1-1,0 1 1,1-1-1,0 1 1,0-1 0,0 0-1,0 0 1,1 0-1,0 0 1,-1 0 0,1-1-1,1 1 1,-1-1 0,2 2-5,-3-4-52,-1 1-1,1-1 0,0 1 0,1-1 0,-1 0 0,0 0 0,0 0 0,0 0 0,1 0 0,-1 0 0,1-1 0,-1 1 0,0-1 0,1 0 0,-1 0 0,1 0 0,-1 0 0,3 0 54,-2-1-87,1 0-1,-1 0 1,0 0 0,1 0-1,-1-1 1,0 1 0,0-1-1,0 0 1,0 0 0,0 0-1,0-1 1,0 0 87,4-3-118,-1-1 0,0-1 0,0 1-1,-1-1 1,1 0 0,-2-1 0,1 1 0,-1-1 0,0-1 118,22-54-187,-26 63 210,0 1-1,0-1 0,0 1 0,0 0 1,0-1-1,0 1 0,0 0 0,1-1 1,-1 1-1,0 0 0,0-1 1,0 1-1,1 0 0,-1 0 0,0-1 1,0 1-1,1 0 0,-1 0 1,0-1-1,1 1 0,-1 0 0,0 0 1,1 0-1,-1 0 0,0-1 1,1 1-1,-1 0 0,0 0 0,1 0 1,-1 0-1,0 0 0,1 0-22,0 0 25,0 1 0,0-1-1,-1 0 1,1 1 0,0-1-1,0 1 1,-1-1 0,1 1 0,0-1-1,0 1 1,-1 0 0,1-1-1,0 2-24,19 29 116,-16-25-76,22 36-119,-7-13-280,9 23 359,-24-44-213,5 11-2766,2 1 1,9 13 2978,-11-24-4144</inkml:trace>
  <inkml:trace contextRef="#ctx0" brushRef="#br1" timeOffset="3">2580 1803 5568,'0'0'76,"0"0"0,1-1 0,-1 1 0,0 0 0,0 0 0,0 0 0,0-1 0,0 1 0,0 0-1,1 0 1,-1 0 0,0 0 0,0 0 0,0-1 0,1 1 0,-1 0 0,0 0 0,0 0 0,0 0 0,1 0 0,-1 0 0,0 0 0,0 0 0,0 0 0,1 0 0,-1 0 0,0 0 0,0 0 0,1 0 0,-1 0 0,0 0 0,0 0 0,0 0 0,1 0 0,-1 0 0,0 0-1,0 0 1,1 0 0,-1 1-76,6 9 2004,1 19-458,2 20-677,40 254 918,-42-260-2334,2-1 0,12 39 547,-19-75-696,-1 0 0,0 0 0,0 0 0,0 0 0,-1 0 0,0 3 696,0-7-2458</inkml:trace>
  <inkml:trace contextRef="#ctx0" brushRef="#br1" timeOffset="4">2507 2162 5152,'-10'-16'1888,"20"24"-1440,2-8-160,-12 0 128,13 0-288,0-3 864,5 3-544,-1-5 512,4-2-544,1 3-224,4-4-128,9 1-64,-1 2 0,6 2-576,-2-2 320,3 2-2016,-8-5 1280,7 5-3104</inkml:trace>
  <inkml:trace contextRef="#ctx0" brushRef="#br1" timeOffset="5">3174 2054 5728,'-15'5'1391,"12"-4"-1152,-1 0-1,1-1 1,0 1 0,0 1-1,0-1 1,-1 0 0,1 1 0,0 0-1,1-1 1,-1 1 0,0 0-1,0 1 1,1-1 0,-1 0 0,1 1-1,-1 1-238,-1 3 450,0 0 1,1 0-1,0 0 0,0 1 0,1-1 0,0 1 0,1 0 0,-1 0 1,1 2-451,1-2 132,0 0 0,0-1 1,0 1-1,1 0 0,1 0 1,-1 0-1,1 0 0,0-1 1,1 1-1,0-1 0,0 1 1,1-1-1,0 0 0,1 2-132,4 4 32,0-1 0,0 0 0,1 0 0,1-1 0,11 9-32,-18-16-135,1 0 0,0-1 0,0 0-1,0 0 1,0 0 0,0 0 0,1-1 0,-1 0-1,1 0 1,0 0 0,-1-1 0,1 0-1,0 0 1,0-1 0,0 1 0,0-1 0,0-1 135,8 0-1672,-1-1 0,12-3 1672,1-5-1440</inkml:trace>
  <inkml:trace contextRef="#ctx0" brushRef="#br1" timeOffset="6">3538 1777 7040,'-4'40'2221,"2"-1"0,3 22-2221,-1-19 1051,1 4 232,2 0 1,3 0-1,6 29-1283,-11-72 80,-1-1 0,1 1 0,0-1-1,0 1 1,0-1 0,0 0 0,0 1-1,1 1-79,-1-4 11,-1 1 0,0-1 0,0 0 0,0 0-1,1 0 1,-1 0 0,0 1 0,0-1 0,0 0-1,1 0 1,-1 0 0,0 0 0,0 0 0,1 1-1,-1-1 1,0 0 0,1 0 0,-1 0 0,0 0-1,0 0 1,1 0 0,-1 0 0,0 0 0,0 0-1,1 0 1,-1 0 0,0 0 0,1 0-1,-1 0-10,1-1 12,-1 0 0,1 1 0,0-1 0,0 1-1,-1-1 1,1 0 0,0 1 0,-1-1-1,1 0 1,0 0 0,-1 0 0,1 1-1,-1-2-11,36-63-827,4-21 827,-33 72-79,-1 1-45,1 0 1,1 0-1,6-8 124,-9 15-28,-1 0-1,2 1 1,-1-1 0,0 1-1,1 0 1,0 0 0,0 1 0,2-1 28,-6 3-7,0 1 0,0 0 1,1 0-1,-1 1 1,0-1-1,1 0 1,-1 1-1,1-1 1,-1 1-1,1 0 1,-1 0-1,1 0 1,-1 0-1,1 0 1,-1 0-1,2 1 7,0 0 24,0 1-1,0-1 1,0 1-1,-1 0 1,1 0 0,0 0-1,-1 0 1,1 0-1,1 3-23,4 3 99,0 1-1,-1 0 1,0 1-1,0 0 1,-1 1-1,2 3-98,-1 2 65,0 1-1,-1 0 0,0 0 1,-2 1-1,1 4-64,1 2-1641,1 0 0,4 8 1641,-2-9-6298</inkml:trace>
  <inkml:trace contextRef="#ctx0" brushRef="#br1" timeOffset="7">4704 1907 5984,'2'3'545,"0"-1"0,0 0 1,0 0-1,0 0 0,1 0 0,1 2-545,-1-3 175,-2 1 0,1-1 0,0 1 0,0-1-1,0 1 1,-1 0 0,1 0 0,-1 0 0,1 0-1,-1 0 1,1 2-175,11 31 2685,8 35-2685,-3-6 190,-5-22-1390,-2 0 0,4 39 1200,-14-55-4091,-1-17 81</inkml:trace>
  <inkml:trace contextRef="#ctx0" brushRef="#br1" timeOffset="8">4595 1684 5312,'6'-13'1338,"-6"11"-1217,1 0-1,-1 1 1,1-1 0,0 1-1,0-1 1,-1 0 0,1 1-1,0-1 1,0 1 0,0 0-1,1-1 1,-1 1 0,0 0-1,1-1 1,-1 1-1,0 0 1,1 0 0,-1 0-1,1 1 1,0-1 0,0 0-121,12-5 768,4-2-350,1 1 1,0 1 0,0 1-1,1 0 1,-1 2 0,18-2-419,-11 4 93,1 0 1,-1 2 0,0 1-1,-1 1 1,1 2-1,0 0 1,-1 2 0,0 0-1,2 3-93,-13-4 1,0 0-1,0 1 1,0 1 0,-1 0-1,0 1 1,0 1-1,-1 0 1,1 2-1,-8-7 11,-1-1 0,0 1 1,0 0-1,0 1 0,-1-1 0,0 0 0,0 1 1,0 0-1,0 0 0,-1 0 0,0 0 0,-1 0 1,1 0-1,-1 0 0,0 1 0,-1-1 0,1 0 1,-1 1-1,0-1 0,-1 0 0,0 4-11,-1-5 32,0 1-1,0-1 0,0 1 0,0-1 1,-1 0-1,0 0 0,0 0 1,-1-1-1,1 1 0,-1-1 1,-4 4-32,2-2 109,-1 1 0,1-1 0,-2-1 1,1 0-1,-1 0 0,1 0 1,-4 1-110,3-3 96,1-1 0,0 0 1,-1 0-1,1-1 1,-1 0-1,1 0 1,-1 0-1,1-1 0,-6-1-96,0 0-500,1-1 0,-1 0 1,1 0-1,0-2 0,-6-1 500,16 4-594,1 1 462,1 0 1,-1 0-1,1 0 0,0 0 1,-1 0-1,1 0 1,0 0-1,-1-1 0,1 1 1,0 0-1,-1 0 0,1 0 1,0 0-1,0-1 1,-1 1-1,1 0 0,0 0 1,0-1-1,-1 1 0,1 0 1,0 0-1,0-1 1,0 1-1,-1 0 0,1-1 1,0 1 131,0-1-4720</inkml:trace>
  <inkml:trace contextRef="#ctx0" brushRef="#br1" timeOffset="9">5375 2030 6400,'-2'1'198,"-1"-1"0,0 1 1,1 0-1,-1-1 0,1 1 0,-1 0 1,1 0-1,-1 1 0,1-1 0,0 0 1,0 1-1,-1 0 0,1-1 0,0 1 1,0 0-1,1 0 0,-1 0 0,0 0 1,1 0-1,-1 1 0,1-1 0,0 0 1,-1 3-199,-2 3 405,1-1 1,1 1 0,0 0 0,0-1 0,0 1-1,1 0 1,0 0 0,1 0 0,0 0 0,1 7-406,-1-11 46,1 0 0,0 0-1,0 0 1,0-1 0,0 1 0,1-1 0,-1 1 0,1-1 0,0 1 0,0-1 0,0 0 0,1 0 0,-1 0 0,1 0 0,-1 0 0,1-1 0,0 1 0,0-1-1,1 0 1,-1 1 0,0-2 0,1 1 0,2 1-46,4 1 43,-1-1 0,2 0 0,-1 0 0,0-1 0,0 0 0,1-1 0,-1 0 0,1-1 0,1 0-43,-4 0-86,1-1-1,-1 0 0,1-1 1,-1 1-1,0-1 1,0-1-1,0 0 1,0 0-1,0 0 0,-1-1 1,6-4 86,-10 6-80,1-1 1,-1 0-1,0 0 0,0 0 1,0-1-1,0 1 0,0-1 1,-1 0-1,0 0 1,1 0-1,-2 0 0,1 0 1,0 0-1,-1 0 0,0-1 1,0 1-1,0 0 0,0-1 1,-1 1-1,0-5 80,0 0-96,0 0 0,-1 0 0,0 0-1,-1 0 1,0 0 0,0 0 0,-1 0-1,0 1 1,-4-8 96,3 8 9,-1 0 0,0 0-1,0 0 1,-1 1 0,0 0 0,0 0-1,-1 0 1,0 1 0,-2-1-9,-5-4 32,-1 1 0,-1 0 1,0 1-1,-4-1-32,16 9-80,0 0 0,0-1 0,0 1 0,0 0 0,0 1 0,0-1 1,0 1-1,-1 0 0,0 0 80,5 0-117,-1 0 1,0 0 0,0 0 0,0 0 0,1 0 0,-1 0-1,0 0 1,0 0 0,1 0 0,-1 1 0,0-1 0,0 0-1,1 0 1,-1 1 0,0-1 0,1 1 0,-1-1 0,0 0 0,1 1-1,-1-1 1,1 1 0,-1 0 0,1-1 0,-1 1 0,1-1-1,-1 1 1,1 0 0,-1-1 0,1 1 0,0 0 0,-1 0-1,1-1 1,0 1 0,0 0 0,0 0 0,0-1 0,-1 1-1,1 0 1,0 0 0,0 0 0,0-1 0,1 1 0,-1 0-1,0 0 1,0-1 0,0 1 0,1 0 0,-1 0 0,0-1-1,1 1 117,7 14-3626</inkml:trace>
  <inkml:trace contextRef="#ctx0" brushRef="#br1" timeOffset="10">5904 1531 6048,'0'-8'1637,"2"10"-811,6 10-153,-5-6-314,0-1 1,0 0-1,-1 1 1,0-1-1,0 1 0,0 0 1,-1 0-1,0 0 1,0 0-1,0 1-359,3 15 944,2 1 0,6 19-944,-3-15 155,42 150 144,-45-158-285,0 1 1,1-1 0,1 0-1,3 3-14,-11-22 1,0 0 0,0 0 0,1 0 0,-1 0 0,0 0 0,0 0 0,0 0 0,0 0 0,0 0 0,0 0 0,0 0 1,0 0-1,0 0 0,1 0 0,-1 0 0,0 0 0,0 0 0,0 0 0,0 0 0,0 0 0,0 0 0,0 0 0,0 0 0,1 0 0,-1 0 0,0 0 0,0 0 0,0 0 0,0 0 0,0 0 0,0 0 0,0 0 0,0 0 0,0 0 0,0-1 0,0 1 0,1 0 0,-1 0 0,0 0 0,0 0 0,0 0 0,0 0 0,0 0 0,0 0 0,0 0 0,0 0 0,0-1 0,0 1 0,0 0 1,0 0-1,0 0 0,0 0 0,0 0 0,0 0 0,0 0 0,0 0 0,0-1 0,0 1 0,0 0 0,0 0-1,1-7-227,-3 2 149,0 0 1,0 0 0,-1 1-1,1-1 1,-1 1-1,0-1 1,0 1-1,-1 0 1,1 0-1,-1 0 1,0 1-1,-1-1 78,3 2 42,1 1-1,-1 0 0,1 0 1,-1-1-1,0 1 0,1 1 0,-1-1 1,0 0-1,0 0 0,0 1 1,0-1-1,0 1 0,0-1 1,0 1-1,0 0 0,0 0 0,0 0 1,0 0-1,0 0 0,0 0 1,0 1-1,1-1 0,-1 1 1,0-1-1,0 1 0,0 0 0,0-1 1,0 1-1,1 0 0,-1 0 1,0 1-1,1-1 0,-1 0 1,1 0-42,-6 6 231,1 1 1,0-1 0,1 1 0,0 0-1,0 0 1,0 0 0,1 1 0,1-1-1,-1 1 1,-1 9-232,1-3 210,1-1 1,0 1-1,1 1 0,1-1 0,0 0 0,1 7-210,2 2 170,0 0 1,4 12-171,-5-29-43,0-1 1,1 0 0,0 0 0,0 0 0,0 0 0,1 0 0,0 0 0,0-1 0,1 1 0,-1-1-1,4 4 43,-3-6-381,0 0-1,0 0 0,0 0 0,1-1 0,-1 1 0,1-1 0,-1 0 1,1 0-1,0-1 0,0 1 0,-1-1 0,1 0 0,0-1 0,0 1 1,0-1-1,0 0 0,0 0 0,0 0 0,0-1 0,1 0 382,20-6-4234</inkml:trace>
  <inkml:trace contextRef="#ctx0" brushRef="#br1" timeOffset="11">6376 1865 6720,'-3'1'293,"0"0"0,0-1-1,0 1 1,0 0 0,0 0 0,0 1 0,1-1 0,-1 0 0,0 1 0,0 0-1,1 0 1,-1 0 0,1 0 0,0 0 0,0 0 0,0 0 0,0 1 0,0-1-1,-1 2-292,1-1 151,1-1-1,-1 0 1,1 1-1,-1-1 1,1 1-1,0-1 1,0 1-1,0 0 0,0 0 1,1-1-1,-1 1 1,1 0-1,-1 0 1,1 0-1,0-1 1,0 1-1,0 0 0,1 0 1,-1 0-1,1 0 1,0-1-1,0 2-150,2 2-16,0 0-1,1 0 1,0-1 0,0 0-1,0 0 1,1 0 0,-1 0-1,1 0 1,0-1 0,6 3 16,8 5-236,0 0 0,14 4 236,-10-4-69,-5-4 27,-1-1 0,13 3 42,-16-6-132,0 1-1,-1 1 1,1 0 0,9 6 132,-13-6-93,-7-4 24,0 0 0,1 0-1,-1 0 1,0 0 0,0 1 0,0-1 0,1 3 69,-4-5-1,1 1-1,-1 0 0,1-1 0,-1 1 0,0 0 0,0 0 0,1-1 0,-1 1 1,0 0-1,0 0 0,0 0 0,0-1 0,0 1 0,0 0 0,0 0 1,0 0-1,0-1 0,0 1 0,0 0 0,0 0 0,-1 0 0,1-1 1,0 1-1,-1 0 0,1 0 0,0-1 0,-1 1 0,1 0 0,-1-1 1,1 1-1,-1-1 0,0 1 0,1 0 0,-1-1 0,1 1 0,-1-1 1,0 1 1,-2 1 9,0 0 1,0 0 0,0 0 0,-1 0 0,1 0-1,0-1 1,-1 1 0,1-1 0,-4 1-10,-34 5 49,37-6-53,-90 8-1082,32-9-3897,34-2 2455,-6 1-432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48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359 289 4224,'-18'-3'1511,"17"3"-1394,-1-1 1,1 1 0,-1 0-1,0-1 1,1 1 0,-1 0-1,0 0 1,1 0-1,-1 0 1,0 0 0,1 1-1,-1-1-117,-1 1 204,0 0-1,0-1 1,0 1-1,0-1 1,0 1-1,0-1 1,-3 0-204,-16 1 1061,-30 10 1723,-28 12-2784,70-20 59,1 0 0,0 1 0,0 0 0,-6 4-59,13-7 1,0 0 0,0 0 0,0 1 0,0-1 0,0 1 0,1-1 0,-1 1-1,0 0 1,1-1 0,-1 1 0,1 0 0,0 0 0,0 0 0,0 0 0,0 0-1,0 0 1,0 0 0,0 1 0,1-1 0,-1 0 0,1 0 0,-1 1-1,2-1-9,-1 1 1,1-1 0,-1 0 0,1 0 0,0 0-1,0 0 1,0 0 0,0-1 0,0 1 0,0 0 0,0 0-1,1-1 1,-1 1 0,1 0 0,-1-1 0,1 0-1,0 1 1,0-1 0,0 1 8,8 4-80,0 0 1,0 0-1,0-1 80,40 18-251,-20-10-399,14 10 650,-34-17-61,0 0 0,-1 1-1,0 0 1,0 0-1,-1 1 1,3 3 61,-7-7-35,-1 0 0,0-1 0,0 2 0,0-1 1,0 0-1,-1 0 0,0 1 0,0 0 0,1 0 35,-3-2-16,1-1 0,-1 1 0,0-1 0,0 0 0,0 1 0,0-1 0,0 1 0,0-1 0,-1 1 0,1-1 0,-1 0 0,1 1-1,-1-1 1,0 0 0,0 0 0,0 1 0,0-1 0,-1 0 0,1 0 0,-1 1 16,-3 3 84,0-1 0,0 1 0,-1-1 0,1 0 0,-1 0 1,0-1-1,-1 1 0,1-2 0,-1 1 0,0-1 0,-3 2-84,-12 3 369,0 0 0,-1-2 0,-3 1-369,10-4-325,0 0 1,0-1-1,0 0 1,0-1-1,0-1 1,0-1-1,-15-2 325,14-1-1269</inkml:trace>
  <inkml:trace contextRef="#ctx0" brushRef="#br0" timeOffset="1">481 527 6400,'0'2'259,"0"0"1,0-1-1,0 1 1,1 0-1,-1-1 1,1 1-1,-1 0 1,1-1-1,0 1 1,-1-1-1,1 1 1,0-1-1,1 1-259,2 8 691,35 87 2122,1 3-1776,-22-61-978,-2 0 0,10 39-59,-21-41-2495,-7-14-2477,0-19 1207</inkml:trace>
  <inkml:trace contextRef="#ctx0" brushRef="#br0" timeOffset="2">476 420 6144,'0'-1'84,"0"1"0,0-1 1,-1 1-1,1-1 0,0 1 1,0-1-1,1 1 0,-1-1 0,0 0 1,0 1-1,0-1 0,0 1 1,0-1-1,1 1 0,-1-1 0,0 1 1,0-1-1,1 1 0,-1-1 1,0 1-1,1 0 0,-1-1 0,0 1 1,1-1-1,-1 1 0,1 0 1,-1-1-1,1 1 0,-1 0 0,1 0 1,-1-1-1,1 1 0,-1 0 1,1 0-1,-1 0 0,1-1-84,25-7 1008,-26 8-938,49-10 1967,0 2 0,36 0-2037,-66 7 46,1 1 0,-1 2 0,1 0 0,-1 1 0,0 0 0,0 2 0,0 0 0,2 3-46,-18-7 5,1 0 0,-1 1 0,0-1-1,0 1 1,0 0 0,0 0 0,0 1 0,0-1-1,-1 0 1,1 1 0,-1 0 0,1-1-1,-1 1 1,0 0 0,0 0 0,0 0 0,-1 1-1,1-1 1,-1 0 0,0 1 0,0-1 0,0 1-1,0-1 1,0 1 0,-1-1 0,0 1-1,0-1 1,0 1 0,0 0 0,0-1 0,-1 1-1,1-1 1,-1 1 0,0-1 0,0 1 0,0-1-1,-1 0 1,1 1 0,-2 1-5,-5 7 86,-1 1 0,-1-1 0,0 0 0,0-1 0,-1 0 0,0-1 0,-1-1 0,0 1-1,-1-2-85,-14 10-177,-2-2-1,0-1 0,-22 7 178,45-19-583,0-1 1,0 1 0,0-1-1,0-1 1,0 1 0,0-1-1,-1-1 1,1 1-1,0-1 1,-7 0 582,2-3-2427,9-5-1343</inkml:trace>
  <inkml:trace contextRef="#ctx0" brushRef="#br0" timeOffset="3">992 524 4576,'6'-4'454,"0"0"1,0 0-1,1 1 1,-1 0-1,1 0 1,0 0-1,0 1 1,1 0-455,24-9 1041,-5 0-618,31-13-7,-52 21-357,-1 0-1,1 0 1,-1-1-1,1 1 0,-1-1 1,0-1-1,-1 1 1,1-1-59,-4 4 45,-1 1 1,1-1 0,0 0-1,-1 1 1,1-1-1,-1 0 1,1 0 0,-1 1-1,1-1 1,-1 0-1,0 0 1,1 0 0,-1 0-1,0 0 1,0 1-1,0-1 1,0 0 0,0 0-1,0 0 1,0 0-1,0 0 1,0 0 0,0 0-1,0 0-45,-1 0 42,0 0 0,1 0 0,-1 0 0,0 0 0,0 0 0,1 0 0,-1 0 0,0 0 0,0 1 0,0-1 0,0 0 0,0 1 0,0-1 0,0 1 1,0-1-1,-1 1-42,-4-2 100,0 0 0,0 1 0,0-1 0,-1 2 0,1-1 1,-4 1-101,-2 0 111,1 0 0,0 1 0,0 1 1,-1 0-1,1 0 0,0 1 0,0 0 0,1 1 1,-1 1-1,-7 3-111,12-4 69,1 0 0,-1 0 0,0 0 1,1 0-1,0 1 0,0 0 0,1 0 0,-1 0 0,1 1 1,0-1-1,0 1 0,1 0 0,0 0 0,0 1 0,0-1 1,1 0-1,0 1 0,0 2-69,0-2 15,1 0 1,0 0 0,0 0-1,1 0 1,0 0-1,1 0 1,-1 0 0,1 0-1,0 0 1,1 0 0,0 2-16,0-5-111,-1-1 0,0 1 0,1-1 0,-1 1 0,1-1 1,0 0-1,0 0 0,1 0 0,-1 0 0,1-1 0,-1 1 1,1 0-1,0-1 0,0 0 0,0 0 0,0 0 0,0 0 1,0 0-1,1 0 0,-1-1 0,1 0 0,0 1 111,7 0-731,1 0 0,-1 0-1,0-1 1,1 0 0,-1-1-1,0 0 1,1-1 0,1-1 731,29-5-3840</inkml:trace>
  <inkml:trace contextRef="#ctx0" brushRef="#br0" timeOffset="4">1517 362 5568,'-31'-4'2048,"19"12"-1568,-16 3-160,20 0 1792,-4 2-1216,-6 6 704,5 0-928,0 4 224,4 4-512,6 0 96,3 0-320,8-4 64,0-4-128,6-3-704,2-2 352,2-6-2304,4-8 1408,4-3-5216</inkml:trace>
  <inkml:trace contextRef="#ctx0" brushRef="#br0" timeOffset="5">1815 593 7136,'-13'-3'2656,"13"3"-2080,-3 0-160,3 0 992,0 0-864,0 0 192,0 0-416,0 0-288,0 0-32,0 0-576,8 0 320,-3-5-2496,-5 5 1504</inkml:trace>
  <inkml:trace contextRef="#ctx0" brushRef="#br0" timeOffset="6">2041 462 5216,'10'17'2812,"-3"-4"-2307,-2-4-142,1 0 0,-2 0 0,0 0 0,0 1-1,0-1 1,-1 1 0,0 3-363,12 31 1700,-15-43-1273,7-5 570,-6 1-944,0 0 1,0 0-1,-1 0 1,1-1-1,-1 1 1,0 0-1,0-3-53,2-12 74,1 4-77,1 0 1,0 0-1,1 0 0,0 1 1,1 0-1,1 0 1,0 0-1,1 1 0,0 0 1,7-7 2,-11 14-18,0-1 0,1 2 0,0-1 0,0 0 0,1 1 1,-1 0-1,1 0 0,0 1 0,0 0 0,0 0 0,0 0 0,0 1 0,1-1 0,-1 2 1,1-1-1,0 1 0,-1 0 0,1 0 0,0 1 0,0 0 0,0 0 0,-1 0 1,6 2 17,-8-2 7,0 1 1,-1 0 0,1 1-1,0-1 1,-1 0-1,1 1 1,-1 0 0,0 0-1,1 0 1,-1 0 0,0 1-1,0-1 1,0 1 0,-1-1-1,1 1 1,-1 0 0,1 0-1,-1 1 1,0-1 0,0 0-1,-1 1 1,1-1 0,0 1-1,-1-1 1,0 1-1,0 0 1,0 0 0,-1 0-8,2 7-322,-1 1 1,0 0-1,-1 0 1,0 0 0,-1 0-1,0 0 1,-1 0-1,-2 5 322,-1 3-1226</inkml:trace>
  <inkml:trace contextRef="#ctx0" brushRef="#br0" timeOffset="7">2630 423 6464,'-3'3'183,"0"0"0,0 1 0,1-1 0,-1 1 0,1-1 0,0 1 0,0 0 0,0-1 0,0 1 0,1 0 0,0 0 0,-1 1 0,2-1 0,-1 0-1,0 0 1,1 0 0,0 1 0,0-1 0,0 0 0,0 0 0,1 1-183,-1 2 204,2-1-1,-1 1 0,1-1 0,-1 0 1,2 0-1,-1 0 0,1 0 1,0 0-1,0 0 0,1 0 0,-1-1 1,1 0-1,3 3-203,-5-6-10,0 0 0,0 0-1,1 0 1,-1 0 0,0-1 0,1 1 0,-1-1-1,1 0 1,0 0 0,0 0 0,-1 0 0,1 0 0,0 0-1,0-1 1,0 1 0,0-1 10,2 0-38,-1 0 1,1 0-1,-1-1 0,1 1 0,0-1 1,-1 0-1,1 0 0,-1-1 1,0 1-1,1-1 38,1-1-48,-1 0-1,1 0 1,-1 0 0,0-1 0,1 1-1,-2-1 1,1 0 0,0-1 0,-1 1-1,0-1 1,0 0 0,0 0 0,-1 0-1,1-1 1,0-1 48,-3 3-44,0 0 0,0 0 0,0 0 0,-1 0 0,0 0 0,1-1 0,-1 1 0,-1 0 0,1 0-1,0 0 1,-1 0 0,0 0 0,0 0 0,0 0 0,-2-3 44,1 1-6,0 1 0,-1 0 1,0 0-1,0 0 0,0 0 0,0 0 0,-1 1 0,0-1 0,1 1 1,-2 0-1,1 0 6,-1 0-180,0 0 1,0 1 0,0 0 0,0 0 0,-1 0 0,0 0-1,1 1 1,-1 0 0,0 0 0,0 1 179,-13 0-848</inkml:trace>
  <inkml:trace contextRef="#ctx0" brushRef="#br0" timeOffset="8">3021 0 6144,'13'34'3101,"-9"-26"-2686,-1 0-1,0 0 0,0 1 1,-1-1-1,0 2-414,1 18 1903,-1 22-1903,1 17 716,2-21-346,-4-22-131,2 1 0,5 18-239,-2-18 73,-5-16-27,1 0 1,0 0-1,1 0 1,0-1-1,0 1 1,3 2-47,-14-15-1035,4-2 683,-1-1 0,-1 1 0,1 0 0,-1 1 0,0-1 0,-1 1 0,1 0 0,-1 1 0,-6-4 352,8 6 108,1 0-1,0 0 0,-1 1 0,1-1 1,-1 1-1,1 0 0,-1 0 0,1 1 0,-1-1 1,0 1-1,1 0 0,-1 1 0,0-1 1,1 1-1,-1 0 0,1 0 0,-1 0 1,0 1-108,1 0 118,1 0 1,0 0 0,0 0-1,0 0 1,1 1 0,-1-1-1,1 1 1,-1 0 0,1-1-1,0 1 1,0 1-1,0-1 1,0 0 0,0 0-1,1 1 1,0-1 0,-1 1-1,1 0-118,-2 6 224,0 0 0,1 0-1,0 0 1,1 0-1,0 0 1,0 2-224,1-6 10,0-1 0,1 0 0,-1 0 0,1 0 1,0 0-1,0 0 0,1 0 0,-1 0 0,1 0 0,0-1 0,1 1 1,-1 0-1,1-1 0,0 0 0,0 1-10,-1-2-232,1-1-1,0 0 1,0 1-1,-1-1 1,1 0-1,1 0 1,-1 0-1,0-1 0,0 1 1,1-1-1,-1 0 1,0 0-1,1 0 1,0 0-1,-1 0 1,1-1-1,-1 0 1,1 1-1,0-1 1,-1-1-1,4 0 233,49-9-6527,-26 2 3556</inkml:trace>
  <inkml:trace contextRef="#ctx0" brushRef="#br0" timeOffset="9">3288 481 4576,'16'0'323,"0"-1"1,0 0-1,-1-1 1,1-1 0,-1 0-1,0-1 1,0-1-1,0-1 1,7-3-324,-20 9-8,-1-1 0,0 1 0,0-1 0,0 1 0,0-1 0,0 1 0,0-1 0,0 0 1,0 0-1,-1 1 0,1-1 0,0 0 0,0 0 0,-1 0 0,1 0 0,0 0 0,-1 0 0,1 0 0,-1 0 1,1 0-1,-1 0 0,1 0 0,-1 0 0,0-1 0,0 1 0,0 0 0,0 0 0,1 0 0,-1 0 0,-1-1 1,1 0 7,0 0-12,-1 0 0,0 0 0,0 0 0,0 0-1,0 0 1,0 1 0,0-1 0,-1 0 0,1 0 0,0 1 0,-1-1 0,0 1 0,1-1 0,-1 1 0,0 0 0,-1-2 12,-3 0 77,0 0-1,1 1 1,-1-1-1,0 1 1,0 0-1,-1 1 0,1-1 1,0 1-1,0 1 1,-1-1-1,1 1 1,-1 0-1,1 0 0,-3 1-76,0 0 335,0 1-1,0 0 1,0 1-1,0-1 0,0 2 1,1-1-1,-1 1 0,1 1 1,0-1-1,-1 2-334,3-2 253,0 1-1,1-1 1,-1 1-1,1 1 1,0-1 0,0 1-1,0 0 1,1 0-1,0 0 1,0 0 0,1 1-1,-2 2-252,4-4 8,-1 0 0,0 1 0,1-1 0,0 0 0,0 0-1,1 1 1,0-1 0,0 0 0,0 1 0,0-1 0,1 0 0,0 1-1,0-1 1,0 0 0,1 0 0,-1 0 0,3 5-8,-1-5-149,0 0 0,-1 0 0,1 0 0,1-1 0,-1 1 1,4 3 148,-3-5-501,-1 1 1,1-1 0,0 0-1,0 0 1,1 0 0,-1-1 0,1 0-1,-1 1 1,1-2 0,0 1-1,0 0 1,-1-1 0,1 0 0,0 0-1,0 0 1,0-1 0,0 0 0,5 0 500,21-3-2779</inkml:trace>
  <inkml:trace contextRef="#ctx0" brushRef="#br0" timeOffset="10">3700 601 6560,'10'-71'5445,"-12"45"-3924,0-1 0,-2 1 0,-3-8-1521,-4-34 1021,4 8-301,1-43-720,6 103-5,0-1 0,0 1 0,0 0 0,0 0 0,0-1 0,0 1 0,0 0 0,0-1 0,0 1 0,0 0 0,0 0 0,0-1 0,0 1 0,0 0 0,0-1 0,0 1 0,0 0 0,1 0 0,-1-1 0,0 1 0,0 0 0,0 0 0,0-1 0,0 1 1,1 0-1,-1 0 0,0 0 0,0-1 0,1 1 0,-1 0 0,0 0 0,0 0 0,1 0 0,-1-1 0,0 1 0,0 0 0,1 0 0,-1 0 0,0 0 5,12 7-29,11 18 140,23 34-169,55 67-283,-84-107 175,2-1 1,0 0-1,0-2 1,2 0-1,5 2 166,-21-15-54,1 1 1,-1-1-1,1-1 0,0 1 0,0-1 0,0 0 0,0 0 1,0-1-1,6 1 54,-10-2-11,0 0 0,1 0 0,-1 0 0,0 0 0,0 0 1,0-1-1,0 1 0,0-1 0,0 1 0,0-1 0,0 0 0,0 0 0,0 0 1,0 0-1,0 0 0,0 0 0,-1-1 0,1 1 0,-1-1 0,1 1 0,-1-1 1,1 1-1,-1-1 0,0 0 0,0 0 0,0 0 0,0 1 0,0-1 0,0 0 1,0-2 10,1-3 12,0 1 0,-1-1 0,0 1 0,0-1 1,-1 1-1,0-1 0,0 1 0,-1-1 1,0 1-1,0-1 0,-1-2-12,-2-11-13,-2 0 0,-1 0 1,0 0 12,6 18-20,-13-32 39,-14-26-19,22 49-568,0 2 1,0-1-1,-1 1 1,0 0-1,-1 0 1,0 1-1,-8-8 568,-2 4-1434</inkml:trace>
  <inkml:trace contextRef="#ctx0" brushRef="#br0" timeOffset="11">4528 350 4640,'-1'-1'140,"0"0"0,1 0 0,-1 1 0,0-1-1,0 1 1,0-1 0,-1 1 0,1-1 0,0 1 0,0-1 0,0 1 0,0 0 0,0 0 0,0-1 0,0 1-1,-1 0 1,1 0 0,0 0 0,0 1 0,0-1 0,0 0 0,-1 0 0,1 0 0,0 1 0,0-1-140,-32 10 918,16-3-290,0 1 0,1 0 0,-12 9-628,21-12 63,1-1 0,0 1 1,0 1-1,1-1 0,0 1 1,0 0-1,0 0 0,1 1 1,-1-1-1,0 3-63,1-1 26,1 0 0,-1 1-1,1-1 1,1 1 0,-1 0 0,2 0 0,-1 0 0,1 0-1,0 1-25,1-7 14,0 0 0,0 0 0,1-1 0,-1 1 0,1-1-1,-1 1 1,1 0 0,0-1 0,0 1 0,0-1 0,0 1-1,0-1 1,1 0 0,0 2-14,0-3 8,-1 1 0,1-1 0,0 1 0,-1-1-1,1 0 1,0 1 0,0-1 0,0 0 0,0-1 0,0 1 0,0 0 0,0 0 0,0-1 0,1 1-1,-1-1 1,0 0 0,0 0 0,0 0 0,3 0-8,1 0 1,-1-1 0,1 0-1,0-1 1,-1 1 0,1-1 0,-1 0 0,0-1-1,1 1 1,-1-1 0,0 0 0,0 0 0,-1-1-1,1 1 1,3-4-1,2-3-86,1 0-1,-1-1 1,-1 0-1,0-1 1,1-3 86,16-29-113,6-8 871,-32 52-747,0 0 1,0 0-1,0-1 1,1 1-1,-1 0 1,0 0-1,0 0 1,0 0-1,0 0 1,1 0-1,-1-1 1,0 1-1,0 0 1,0 0-1,1 0 1,-1 0-1,0 0 1,0 0-1,0 0 1,1 0-1,-1 0 0,0 0 1,0 0-1,1 0 1,-1 0-1,0 0 1,0 0-1,0 0 1,1 0-1,-1 0 1,0 1-1,0-1 1,0 0-1,0 0 1,1 0-1,-1 0 1,0 0-1,0 0 1,0 0-1,0 1 1,1-1-1,-1 0 0,0 0 1,0 0-1,0 0 1,0 1-1,0-1 1,0 0-1,0 0 1,0 0-1,1 1 1,-1-1-1,0 0 1,0 0-1,0 0 1,0 1-1,0-1 1,0 0-12,6 19 42,-3-11 7,10 21-961,1-2-1,15 22 913,-12-20-3588,-9-18 1417,2-2-911</inkml:trace>
  <inkml:trace contextRef="#ctx0" brushRef="#br0" timeOffset="12">4754 434 4064,'8'24'1703,"-5"-15"-916,0 0 0,-1 0 0,0 0 1,0 0-1,-1 0 0,0 10-787,9-29 1513,-7 8-1415,27-43-7,-15 26 60,-7 8-183,1 0 0,0 1 1,9-8 31,-15 15-19,0 1 0,0 0 1,0 0-1,0 0 0,1 0 1,-1 0-1,0 0 0,1 1 1,0 0-1,-1 0 0,1 0 1,0 0-1,0 0 0,-1 1 1,4 0 18,-6 0-6,-1 0 0,1 0 0,-1 0 0,1 0 0,0 0 0,-1 1 0,1-1 0,0 0 0,-1 0 0,1 1 0,-1-1 0,1 1 0,-1-1 0,1 0 0,-1 1 0,1-1 0,-1 1 0,1-1 0,-1 1 0,1-1 0,-1 1 0,0 0 0,1-1 0,-1 1 0,0-1 0,0 1 0,1 0 0,-1-1 0,0 1 0,0 0 0,0-1 0,0 1 0,0 0 0,0 0 6,0 29 177,-1-19 458,2-12-583,-1 0 1,1-1-1,-1 1 1,1 0 0,-1-1-1,1 1 1,0 0-1,0 0 1,-1-1-1,1 1 1,0 0 0,0 0-1,0 0 1,1 0-53,3-5 112,26-39 282,-30 44-387,-1 1 1,0-1-1,1 1 0,-1-1 0,1 1 0,-1-1 0,1 1 0,-1 0 0,1-1 1,-1 1-1,1 0 0,0 0 0,-1-1 0,1 1 0,-1 0 0,1 0 1,0 0-1,-1 0 0,1 0 0,0 0 0,-1 0 0,1 0 0,-1 0 1,1 0-1,0 0 0,-1 0 0,1 0 0,0 0 0,-1 1 0,1-1 0,-1 0 1,1 0-1,-1 1 0,1-1 0,-1 0 0,1 1 0,-1-1 0,1 1 1,0-1-8,0 2 29,1-1 0,0 1 0,-1-1 1,1 1-1,-1 0 0,1-1 0,-1 1 0,0 0 1,0 0-1,1 2-29,3 10-25,-1 0 1,-1 1-1,0 0 1,0 8 24,0 34-3481,-3-41 2239</inkml:trace>
  <inkml:trace contextRef="#ctx0" brushRef="#br0" timeOffset="13">5247 428 4896,'10'2'699,"0"-1"0,-1 0-1,1-1 1,0 0 0,4 0-699,-10-1 56,0 1-1,-1-1 0,1 1 1,-1-1-1,1-1 1,0 1-1,-1 0 0,0-1 1,1 1-1,-1-1 0,0 0 1,0 0-1,0-1 1,0 1-1,2-2-55,-5 3 23,1 0-1,0 0 1,0 0 0,-1 0 0,1 0-1,0 0 1,-1 0 0,1 0-1,-1 0 1,0 0 0,1 0-1,-1 0 1,0-1 0,0 1-1,1 0 1,-1 0 0,0 0 0,0 0-1,0-1 1,-1 1 0,1 0-1,0 0 1,0 0 0,0 0-1,-1 0 1,1 0 0,-1-1-1,1 1 1,-1 0 0,1 0 0,-1 0-1,0 0 1,1 0 0,-1 1-1,0-1 1,0 0 0,0 0-1,0 0 1,0 1 0,0-1-1,0 0 1,0 0-23,-2-1 112,0 0 0,0 1-1,0-1 1,-1 0 0,1 1 0,0 0-1,-1 0 1,1 0 0,-1 0-1,1 0 1,-1 1 0,1-1 0,-1 1-1,1 0-111,-2 0 105,1 1 0,0 0-1,0 0 1,0 0-1,0 1 1,0-1 0,0 1-1,0 0 1,0 0 0,1 0-1,-1 1 1,1-1-1,-1 1 1,1 0 0,0 0-1,0 0 1,0 0 0,1 1-1,-1-1-104,2-1 37,-1 1-1,1-1 1,0 0-1,0 0 1,0 1 0,1-1-1,-1 0 1,0 1-1,1-1 1,0 1-1,-1-1 1,1 1 0,0-1-1,0 1 1,1-1-1,-1 1 1,0-1-1,1 1 1,0-1 0,-1 0-1,1 1 1,0-1-1,0 0 1,0 0-1,1 1 1,-1-1-1,0 0 1,1 0 0,0 0-1,-1-1 1,1 1-1,0 0 1,0 0-37,4 3-146,0 0 0,0-1-1,1 0 1,-1 1 0,1-2 0,0 1 0,0-1 0,1-1-1,-1 1 1,1-1 0,-1 0 0,5 0 146,4 0-1536,0 0 0,0-2 0,0 1 0,0-2-1,9-1 1537,10-2-3098</inkml:trace>
  <inkml:trace contextRef="#ctx0" brushRef="#br0" timeOffset="14">5742 423 4896,'26'-11'1824,"-4"6"-1440,17-1-96,-17 1-64,4 2-192,0-2-32,-1 2 32,2 0-1536</inkml:trace>
  <inkml:trace contextRef="#ctx0" brushRef="#br0" timeOffset="15">5790 505 4992,'13'-5'1824,"8"5"-1408,14-3-128,-17 3-480,3-5 32,1 5-1216,-1 0 768,-3 0-2272</inkml:trace>
  <inkml:trace contextRef="#ctx0" brushRef="#br0" timeOffset="16">6103 428 6144,'-10'-16'2272,"20"16"-1760,6 0-160,1 0-448,6 0-32,-6 0-864,-1 0 544,-1 0-1344,-2 3 992,-1 2-2016</inkml:trace>
  <inkml:trace contextRef="#ctx0" brushRef="#br0" timeOffset="17">6085 571 4736,'13'-5'1760,"0"2"-1376,4-2-96,-4 5-384,5-3 0,3-2-2624,-4 2 1472,6-1-544</inkml:trace>
  <inkml:trace contextRef="#ctx0" brushRef="#br0" timeOffset="18">6522 434 5824,'2'0'194,"-1"0"0,0-1 0,1 1 0,-1 0 0,1 0 0,-1-1-1,1 1 1,-1 0 0,0 0 0,1 1 0,-1-1 0,1 0 0,-1 0 0,0 1 0,1-1 0,-1 1 0,0-1 0,1 1 0,-1 0 0,0-1 0,0 1 0,1 0 0,-1 0 0,0 0 0,0 0 0,0 0-194,5 4 453,0 1 1,-1-1 0,1 1 0,1 3-454,-2-1 251,0 0 0,0 1 0,-1-1 0,1 5-251,4 6 655,13 38 1153,-18-46-1497,-3-7-81,0-5 253,-1-19-454,1 0 0,1-1 0,1 1 1,1 0-1,0 0 0,4-7-29,-5 18-4,0 0 1,1 1-1,0 0 1,0 0-1,0 0 1,1 0-1,1 1 1,-1 0-1,1 0 1,0 0-1,1 1 1,-1-1-1,1 2 1,1-1-1,5-3 4,-7 6-5,1 0 0,0 0-1,0 0 1,0 1 0,1 0-1,-1 1 1,1 0 0,-1 0-1,1 0 1,-1 1 0,1 0-1,-1 0 1,1 1-1,-1 0 1,0 0 0,1 1-1,-1 0 1,0 0 0,4 2 5,-4-1 6,0 1 0,0-1 0,0 1 1,0 0-1,0 1 0,-1 0 0,0 0 1,0 0-1,0 1 0,-1 0 0,1 0 1,-1 0-1,-1 1 0,1 0 0,-1-1 1,-1 2-1,1-1 0,0 3-6,-1 0-29,0 0-1,-1 0 1,0 0-1,0 1 1,-2-1-1,1 0 1,-1 0-1,-1 5 30,0-3-1650,0 1 0,-2-1-1,1 0 1,-3 4 1650,1-5-2149</inkml:trace>
  <inkml:trace contextRef="#ctx0" brushRef="#br0" timeOffset="19">7160 431 7136,'-1'0'160,"0"0"0,0-1 0,0 1 0,1 0 1,-1 0-1,0 0 0,0 0 0,0 0 0,0 0 0,0 0 0,0 0 1,1 0-1,-1 0 0,0 0 0,0 1 0,0-1 0,0 0 0,0 1 1,0-1-161,0 1 140,0 0 0,0 1 1,0-1-1,0 0 1,1 0-1,-1 0 0,0 1 1,1-1-1,-1 1 1,0-1-141,-3 8 694,3-7-581,1 1 0,-1 0 1,0 0-1,1 0 0,-1-1 0,1 1 0,0 0 1,0 0-1,0 0 0,0 0 0,1 0 0,-1-1 1,1 1-1,0 0 0,0 0 0,-1-1 0,2 1 1,-1 0-1,0-1 0,1 1 0,-1-1 0,1 1 1,1 0-114,3 6 74,1-1 0,0 1 1,1-1-1,0-1 1,5 4-75,-8-7 15,0-1 0,1 0 0,-1 0 0,1-1 0,-1 1 1,1-1-1,0 0 0,0-1 0,0 0 0,0 0 0,0 0 0,0 0 0,1-1 0,-1 0 1,0-1-1,0 1 0,0-1 0,0 0 0,0-1 0,0 1 0,0-1 0,0 0 0,-1-1 1,1 0-16,-4 2 7,1 0 0,-1 0 1,0 0-1,0-1 0,0 1 1,0-1-1,0 1 1,0-1-1,-1 0 0,1 0 1,0 0-1,-1 0 0,1 0 1,-1 0-1,0 0 1,0 0-1,0-1 0,0 1 1,0 0-1,0-1 1,-1 1-1,1-1 0,-1 1 1,0-1-1,0 1 0,1-1 1,-2 1-1,1-1 1,0 1-1,0-1 0,-1 1 1,1 0-1,-1-1 0,0 1 1,0-1-1,0 1 1,0 0-1,0 0 0,-1-1-7,-1-3 20,-1 0 1,0 1-1,0-1 0,-1 1 0,1 0 0,-1 0 0,0 0 0,-1 0 0,1 1 1,-1 0-1,0 0 0,0 1 0,-3-2-20,0 1-810,0 0 1,-1 1-1,1 0 1,0 1-1,-10-1 810,2 2-1429</inkml:trace>
  <inkml:trace contextRef="#ctx0" brushRef="#br0" timeOffset="20">7580 157 7232,'-1'1'89,"1"-1"1,0 0-1,0 0 1,0 1-1,0-1 1,0 0-1,0 1 1,0-1-1,0 0 1,0 0-1,0 1 1,0-1-1,0 0 1,0 1-1,0-1 1,0 0-1,0 0 1,0 1-1,0-1 1,0 0-1,0 0 1,1 1-1,-1-1 1,0 0-1,0 0 1,0 1-1,0-1 1,1 0-1,-1 0 1,0 0-1,0 1 1,1-1-1,-1 0-89,3 6 279,25 63 1767,-18-41-1584,2 0 0,6 10-462,34 57 779,-51-94-726,-6-12-506,4 8 448,-1 1 0,0-1 0,1 1 0,-1 0 0,0 0 1,-1-1-1,1 1 0,0 1 0,-1-1 0,1 0 0,-1 0 0,1 1 0,-1 0 1,0-1-1,1 1 0,-3 0 5,0 0 156,1 0 0,0 0 0,-1 1 0,1 0-1,-1 0 1,1 0 0,-1 0 0,1 1 0,-1-1 0,1 1 0,-2 1-156,2-1 123,0 0-1,0 1 1,-1 0 0,1 0-1,0 0 1,0 0 0,1 1-1,-1-1 1,0 1-1,1 0 1,0 0 0,-1 0-1,1 1 1,0-1 0,1 1-1,-1-1 1,-1 4-123,1-1 136,0 0 1,1 0 0,0 0-1,0 0 1,0 0 0,1 1-1,0-1 1,0 1 0,0-1-1,1 1 1,0-1-1,0 1-135,1 0-177,0 0 1,0 0-1,0 0 1,1 0-1,0-1 1,0 1-1,1-1 1,0 1-1,0-1 1,0 0-1,3 3 176,-3-5-539,0-1 0,0 1 0,0 0 0,0-1 0,1 0-1,0 1 1,0-1 0,0-1 0,0 1 0,0-1 0,0 1 0,1-1 0,-1-1 0,1 1 0,0 0-1,2-1 540,14 0-2965,1-4-320</inkml:trace>
  <inkml:trace contextRef="#ctx0" brushRef="#br0" timeOffset="21">7857 558 5312,'41'-11'2334,"-33"9"-2174,-1 1 1,1-1-1,-1 0 0,0-1 0,0 0 0,0 0 0,0-1 1,0 0-1,0 0-160,-7 4 4,6-4 31,0 0 0,-1-1 1,1 0-1,-1 0 1,0 0-1,3-4-35,-8 7 28,1 1 0,0 0 1,0 0-1,-1-1 0,1 1 0,-1 0 1,1-1-1,-1 1 0,0-1 0,1 1 1,-1 0-1,0-1 0,0 1 1,0-1-1,0 1 0,0-1 0,0 1 1,-1-1-1,1 1 0,0 0 0,-1-1 1,1 1-1,-1 0 0,1-1 0,-1 1 1,0 0-1,0-1 0,1 1 0,-1 0 1,0 0-1,0 0 0,0 0 0,0 0 1,0 0-1,-1 0-28,-2-2 132,1 0 1,-1 0-1,0 1 0,0-1 0,-1 1 1,1 0-1,0 1 0,-1-1 0,1 1 1,-1 0-1,1 0 0,-1 0 1,0 0-1,1 1 0,-1 0 0,0 0 1,1 0-1,-2 1-132,-6 0 436,0 1 0,-1 0 0,1 2 0,0-1 0,0 1 0,-2 2-436,8-3 175,0 0 0,0 1 0,1-1 1,-1 1-1,1 0 0,0 0 0,0 1 0,1 0 0,-1 0 0,1 0 0,0 0 0,1 1 0,-1-1 1,1 1-1,0 0 0,0 0 0,1 0 0,0 0 0,0 1-175,0-2 13,1-1-1,0 0 1,1 1 0,-1-1 0,1 0-1,-1 1 1,1-1 0,1 0 0,-1 1-1,1-1 1,-1 0 0,1 1-1,1-1 1,-1 0 0,0 0 0,1 0-1,0 0 1,0 0 0,0 0 0,1 0-1,-1-1 1,1 1 0,0-1-1,0 0 1,0 0 0,0 0 0,0 0-1,1 0 1,0 0-13,4 1-337,-1 0 1,0 0-1,1-1 1,0 0-1,0 0 1,0 0-1,0-1 0,1-1 1,-1 1-1,0-1 1,1-1-1,3 0 337,4 0-1553,0-2 1,0 0-1,0 0 1,0-2-1,0 0 1,0-1 1552,27-10-3328</inkml:trace>
  <inkml:trace contextRef="#ctx0" brushRef="#br0" timeOffset="22">8291 686 6464,'-1'0'174,"1"0"0,0 0 0,0 0 0,-1 0 0,1 0 0,0 0 0,-1 0 0,1 0 0,0-1 0,0 1-1,-1 0 1,1 0 0,0 0 0,0 0 0,-1 0 0,1-1 0,0 1 0,0 0 0,-1 0 0,1-1 0,0 1 0,0 0 0,0 0 0,0 0 0,-1-1 0,1 1 0,0 0 0,0-1 0,0 1 0,0 0 0,0 0 0,0-1 0,0 1 0,0 0 0,0-1 0,0 1 0,0 0 0,0 0 0,0-1 0,0 1 0,0 0 0,0-1-1,0 1 1,0 0 0,0-1-174,-1-9 1281,-13-68 1861,3 22-2648,3 0 0,2 0 0,1-13-494,5 64-12,1-1 1,-1 1 0,1 0-1,0 0 1,0-2 11,-1 6-2,0 1-1,0-1 1,0 1 0,1-1 0,-1 1 0,0-1-1,0 1 1,0-1 0,0 1 0,1 0 0,-1-1-1,0 1 1,0-1 0,1 1 0,-1-1 0,0 1-1,1 0 1,-1-1 0,1 1 0,-1 0 0,0 0-1,1-1 1,-1 1 0,1 0 0,-1 0 0,1-1-1,-1 1 1,1 0 0,-1 0 0,1 0 0,-1 0-1,1 0 1,-1 0 0,1 0 0,-1 0 0,1 0-1,-1 0 1,1 0 0,-1 0 0,0 0 0,1 0-1,-1 0 1,1 0 0,-1 1 0,1-1 0,-1 0-1,1 0 1,-1 1 0,1-1 0,-1 0 0,0 1-1,1-1 1,-1 0 0,0 1 0,1-1 0,-1 0-1,0 1 1,1-1 0,-1 1 2,5 5-43,0 0 0,0 0 0,-1 1 0,0-1 0,0 1 0,2 5 43,6 10 23,2 1-152,2-2-1,0 0 1,1 0-1,1-2 0,1 0 1,1-1-1,1-1 1,0-1-1,1-1 0,18 9 130,-32-19-71,0-2 0,0 1-1,0-1 1,0-1 0,1 1-1,-1-1 1,1-1-1,9 1 72,-15-2 6,0 1 0,0-1 0,0 0-1,0 0 1,0-1 0,0 1 0,0 0-1,0-1 1,-1 0 0,1 0 0,0 0-1,0 0 1,0 0 0,-1-1 0,1 1-1,0-1 1,-1 1 0,0-1 0,1 0-1,-1 0 1,0 0 0,0-1 0,0 1-1,0 0 1,0-1 0,-1 1-1,1-1-5,0-3 40,0-1 0,0 1 0,0-1 0,-1 1 0,0-1 0,0 1 0,-1-1 0,1 0 0,-1 0 0,-1 1 0,0-1-1,0 0 1,0 1 0,0-1 0,-3-5-40,-2-5 198,0 1 0,-1 0 1,-1 1-1,-1 0 0,-6-10-198,3 9-33,-1 0 1,-1 1 0,-5-4 32,1 0-869,16 16 525,-1 1 1,1 0-1,-1 0 0,1 1 0,-1-1 0,0 0 0,1 1 0,-1-1 0,-1 1 344,4 1-168,-1-1 1,0 1-1,1 0 1,-1 0-1,0 0 1,1 0-1,-1-1 0,1 1 1,-1 0-1,0 0 1,1 0-1,-1 0 1,0 1-1,1-1 1,-1 0-1,1 0 1,-1 0-1,0 0 0,1 1 1,-1-1-1,1 0 1,-1 0-1,1 1 1,-1-1-1,0 1 1,1-1-1,0 0 0,-1 1 1,1-1-1,-1 1 1,1-1-1,-1 1 1,1-1-1,0 1 1,0 0-1,-1-1 1,1 1-1,0-1 0,0 1 1,-1-1-1,1 1 1,0 0-1,0-1 1,0 1-1,0 0 1,0-1-1,0 1 168,0 11-4229</inkml:trace>
  <inkml:trace contextRef="#ctx0" brushRef="#br0" timeOffset="23">8915 401 7808,'-7'2'756,"6"-1"-632,-1-1 1,1 1-1,0-1 1,-1 1-1,1-1 0,0 1 1,0 0-1,-1 0 1,1-1-1,0 1 0,0 0 1,0 0-1,0 0 1,0 0-1,0 1 1,0-1-1,0 0 0,0 0 1,1 0-1,-1 1 1,1-1-1,-1 1-124,-5 12 1192,1 0 1,1 0-1,0 1 0,-1 10-1192,3-15 193,1 0-1,1 0 1,0 0 0,0 0-1,1 0 1,0 0-1,2 6-192,-2-13-16,1 6 81,0 1-1,1-1 0,0 0 1,1 1-65,-3-7-3,0-1 1,1 1-1,-1-1 0,1 1 1,0-1-1,0 0 1,0 0-1,0 0 0,0 0 1,0 0-1,0 0 1,1 0-1,-1-1 0,1 1 1,2 0 2,-5-1-28,1-1 0,0 0 0,0 0 0,0 1 0,0-1 0,0 0 0,0 0-1,0 0 1,0 0 0,0 0 0,0 0 0,0 0 0,0 0 0,0 0 0,0-1 0,0 1 0,0 0 0,-1 0 0,1-1 0,0 1 0,0-1 0,0 1 28,1-2-70,0 1 0,0-1 0,0 1 0,-1-1 0,1 0 0,-1 0 0,1 0 0,-1 0 0,1-1 70,3-6-219,0-1 1,-1 1-1,0-1 1,-1 0 218,-2 6-39,34-89-270,-34 92 323,-1 0 1,0 0-1,0 1 0,0-1 1,1 0-1,-1 0 1,0 1-1,1-1 1,-1 0-1,1 1 1,-1-1-1,1 1 1,-1-1-1,1 0 1,-1 1-1,1-1 1,-1 1-1,1 0 1,0-1-1,-1 1 1,1-1-1,0 1 1,-1 0-1,1-1 1,0 1-1,0 0 1,-1 0-1,1 0 0,0 0 1,0-1-1,-1 1 1,1 0-1,0 0 1,0 1-1,0-1 1,-1 0-1,1 0 1,0 0-1,0 0 1,-1 1-1,1-1 1,0 0-1,-1 1 1,1-1-1,0 0 1,-1 1-1,1-1 1,0 1-1,-1-1 1,1 1-1,-1-1-14,6 5 214,0 0 0,0 0-1,-1 1 1,5 5-214,-8-9-47,26 35 28,11 11-1302,-33-42-99,1 0 0,0 0 0,4 3 1420,3 0-2570,-1-7-2022</inkml:trace>
  <inkml:trace contextRef="#ctx0" brushRef="#br0" timeOffset="24">9261 566 6880,'-1'11'1276,"1"0"0,0-1 0,1 9-1276,-1 6 2705,0-23-2433,0-1 0,0 1-1,1 0 1,-1-1 0,0 1 0,1 0-1,-1-1 1,1 1 0,-1-1 0,1 1 0,0 0-272,4 0 934,3-9-618,-3-1-252,-1 0 1,0-1-1,-1 0 1,0 0-1,0 0 0,1-5-64,9-30 184,-10 37-140,4-10-77,1 1 0,6-12 33,-12 25-24,0-1-1,1 0 1,-1 1 0,1-1 0,0 1-1,0 0 1,0 0 0,1 0-1,-1 0 1,0 1 0,1 0-1,0-1 1,0 1 0,0 0 24,-3 2 4,1-1 0,-1 1-1,1-1 1,0 1 0,-1 0 0,1 0 0,0 0 0,-1 0 0,1 0 0,0 0 0,-1 0 0,1 0 0,0 1-1,-1-1 1,1 1 0,-1-1 0,1 1 0,0-1 0,0 2-4,1 0-5,0 0-1,-1 0 1,1 0 0,-1 0-1,1 1 1,-1-1-1,0 1 1,0 0 0,0-1-1,0 2 6,2 2 12,-1 1-1,0 0 1,0 0-1,0 1 1,-1-1-1,0 1 0,0-1 1,0 6-12,-2-6 53,0-4-9,0-1 1,0 1 0,0 0 0,0-1-1,1 1 1,-1-1 0,1 1 0,-1-1-1,1 1 1,0-1 0,0 1 0,0-1-1,1 1-44,-2-3 20,0 0-1,1 0 0,-1 0 0,0 0 0,0 0 0,0 0 0,0 0 0,1 0 0,-1 0 0,0 0 0,0 0 0,0 0 1,1 0-1,-1 0 0,0 0 0,0 0 0,0 0 0,0 0 0,1 0 0,-1 0 0,0 0 0,0 0 0,0 0 0,0-1 1,1 1-1,-1 0 0,0 0 0,0 0 0,0 0 0,0 0 0,0 0 0,0-1 0,1 1 0,-1 0 0,0 0 1,0 0-1,0 0 0,0-1-19,7-11 439,5-17 50,-10 19-388,1 1 0,0 0 0,1 0 0,0 0 0,1 1 0,1-2-101,-5 7-4,1 0-1,-1 1 1,1-1-1,0 1 0,0 0 1,0-1-1,0 1 1,1 0-1,-1 0 1,0 1-1,1-1 1,0 0-1,-1 1 1,1 0-1,0-1 1,0 1-1,-1 0 1,1 0-1,0 1 0,0-1 1,0 1-1,1-1 5,0 2 18,-1-1 0,1 1-1,0 0 1,-1 0-1,1 0 1,-1 1 0,1-1-1,-1 1 1,0 0-1,1 0 1,-1 0-1,0 0 1,0 1 0,0-1-1,-1 1 1,3 2-18,5 6-412,-1 1 0,1 0 0,2 6 412,-8-10-1156,0-1 0,0 2 0,-1-1 0,0 0 0,0 1 0,-1-1-1,1 5 1157,2 9-3886,-2-10-492</inkml:trace>
  <inkml:trace contextRef="#ctx0" brushRef="#br0" timeOffset="25">9995 531 4480,'12'-5'714,"-9"5"-607,-1-1-1,0 1 0,1-1 1,-1 0-1,0 0 1,0 0-1,0 0 0,0 0 1,0 0-1,0-1 1,0 1-1,0-1 0,0 1 1,0-1-1,-1 0 1,1 0-1,-1 0 0,0 1 1,1-2-107,-1 1 104,0 0 0,0 0 1,0 0-1,-1-1 0,1 1 1,-1 0-1,1 0 0,-1 0 1,0 0-1,0-1 0,0 1 1,0 0-1,0 0 0,0 0 0,-1 0 1,1-1-1,-1 1 0,1 0 1,-1 0-1,0 0 0,0 0 1,0 0-1,0 0 0,0 0 1,-1 1-1,1-1 0,0 0 1,-1 1-1,1-1 0,-1 1 0,-1-2-104,0 1 318,-1-1 0,1 1-1,-1 0 1,0-1-1,0 2 1,0-1-1,0 0 1,0 1-1,0 0 1,0 0-1,-1 0 1,1 0 0,0 1-1,-1 0 1,1-1-1,-1 2-317,-1 0 272,-1 0 0,1 1 0,-1 0 0,1 0-1,0 0 1,0 1 0,0 0 0,0 1 0,0-1 0,1 1-1,-1 0 1,1 0 0,0 1 0,1-1 0,-1 1 0,1 0-1,0 1 1,0-1 0,0 1 0,-1 2-272,2-3 96,1 0 0,0 0 0,0 0 0,0 0 0,1 0 0,-1 0 0,1 0 0,0 0 0,1 1 0,-1-1 0,1 0 0,0 2-96,1-3 12,-1 0 0,1 0 1,0 0-1,0 0 0,0 0 0,1 0 0,-1 0 0,1-1 0,0 1 0,0-1 0,0 1 0,1-1 0,-1 0 0,1 0 0,-1 0 1,1 0-1,1 0-12,5 4-276,0-1 0,0 0 0,0-1 0,1 0 0,0 0 1,0-1-1,0 0 0,1-1 0,-1 0 0,1-1 0,0 0 1,-1-1-1,9 1 276,19-1-2682,1-2 0,-1-1 0,9-2 2682,44-7-5957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0:21.181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7603 4601 5312,'0'0'28,"0"0"0,0 0 1,0 0-1,0 0 0,0 1 0,0-1 0,0 0 1,0 0-1,0 0 0,0 0 0,0 0 1,0 0-1,0 0 0,0 0 0,0 0 0,0 0 1,0 1-1,0-1 0,0 0 0,0 0 1,0 0-1,0 0 0,0 0 0,0 0 1,0 0-1,0 0 0,0 0 0,0 0 0,0 0 1,0 1-1,0-1 0,0 0 0,0 0 1,0 0-1,1 0 0,-1 0 0,0 0 0,0 0 1,0 0-1,0 0 0,0 0 0,0 0 1,0 0-1,0 0 0,0 0 0,0 0 1,0 0-1,1 0 0,-1 0 0,0 0 0,0 0 1,0 0-1,0 0 0,0 0 0,0 0 1,0 0-1,0 0 0,0 0 0,0 0 0,1 0 1,-1 0-1,0 0 0,0 0 0,0 0 1,0 0-1,0 0 0,0 0 0,0 0 1,0 0-30,-5 11 460,-3 9 47,8-12 89,1-8-530,-1 1 0,0 0 0,0 0-1,0 0 1,0 0 0,0 0 0,-1 0 0,1 0-1,0 0 1,0-1 0,0 1 0,-1 0-1,1 0 1,-1 0 0,1 0 0,0-1-1,-1 1 1,1 0 0,-1 0 0,0-1-1,1 1 1,-1 0 0,0 0-65,-12 12 1044,0-1 0,-1 0 0,0-1 0,-1-1 0,-12 7-1044,7-6 359,-1-1 0,-1-1 1,0 0-1,-2-1-359,-36 7 317,-1-3-1,-58 5-316,26-8 791,0-4-1,-7-4-790,-191-12 1197,284 11-1185,-189-18 1124,-7-10-1136,146 20 149,-64-13 288,1-4 1,1-6-1,-37-19-437,117 37 87,0-2-1,1-2 1,0-1 0,2-2-1,0-2 1,2-1 0,0-2-1,-3-4-86,3-2 23,2-1 0,1-1 0,2-1 0,1-2 0,1-1 0,3-1 0,1-1 0,1-1 0,3-1 0,-15-42-23,2-19-30,4-1 0,5-1 0,4 0 0,5-2 0,-1-102 30,16 93-60,5 0 0,5 0 0,5 1 0,5 1-1,5 1 1,5 1 0,14-27 60,-14 60 13,3 2 0,3 1-1,4 2 1,3 1 0,29-34-13,90-96-104,-88 112 101,18-17 7,4 4-1,4 4 1,104-77-4,-79 81 16,4 6 0,4 5 0,58-23-16,-71 48-56,57-18 56,-93 46-105,2 3-1,51-7 106,-2 9 7,2 6 1,0 7-1,0 5 0,1 7 0,-1 5 0,91 17-7,-1 9 37,84 28-37,-167-27 16,52 12-42,99 38 26,-287-78 4,249 87 142,-193-63-133,0 3 0,49 31-13,-93-48-2,0 2 1,-1 1-1,-1 0 1,0 1 0,-1 2-1,-1-1 1,2 5 1,10 16 39,-1 2-1,-3 1 1,4 10-39,-10-14 76,10 34-76,-14-34 36,18 33-36,-17-38 182,3 11-182,-9-19 96,2-1 0,0 0 0,2 0-96,20 29 288,-33-52-219,11 23-128,-3 1-719,-5-15-278,-1-1 0,1 0 0,-1 5 1056,-2-11-217,-1-1 0,0 1 0,1-1 0,-1 0 0,0 1 0,0-1 0,0 1 0,-1-1 0,1 0 0,-1 1 0,1-1 0,-1 0 0,0 1 0,0-1 0,0 0 0,0 0 217,-4 6-2789</inkml:trace>
  <inkml:trace contextRef="#ctx0" brushRef="#br0" timeOffset="1">10424 1909 4384,'-2'0'2607,"5"0"72,-2 0-2469,0 0 0,0 0 1,0-1-1,-1 1 1,1 0-1,0 0 1,0-1-1,0 1 0,0-1 1,-1 1-1,1-1 1,0 1-1,0-1-210,35-34 3641,15-20-2418,23-21-631,-36 39-384,23-31-208,-21 15 234,-3-1 1,-3-2 0,-2-2-1,10-27-234,-11 22-48,-39 85-137,-4 10-115,-7 12 300,-4 4-44,-19 36 221,-27 38-177,47-88-11,-79 119-26,70-107 37,18-26 20,-1 0-1,-1-1 1,-1 0-20,13-16 10,-1 0-1,0 0 1,0 0 0,0-1-1,0 1 1,0-1-1,0 0 1,-1 0 0,1-1-1,-1 1 1,0-1 0,1 0-1,-1 0 1,-3 0-10,-11 0 50,-1 0 0,1-1 0,-1-1-50,16 1 3,-130-10 932,2-6 0,0-5 0,-126-39-935,67 13 912,-2-2-3493,190 49 2322,2-1-22,0 1 0,0-1 0,-1 1 1,1 0-1,0-1 0,0 1 1,-1 0-1,1 0 0,0 0 1,-1 0-1,1 0 0,0 0 1,0 0-1,-1 0 0,1 1 1,0-1-1,-1 1 0,1-1 281,2 3-5356,6 6 3272,5-1-2038</inkml:trace>
  <inkml:trace contextRef="#ctx0" brushRef="#br1" timeOffset="2">15373 615 5632,'6'-13'2112,"-6"13"-1664,0 9-96,0-9-192,0 0-160</inkml:trace>
  <inkml:trace contextRef="#ctx0" brushRef="#br1" timeOffset="3">415 1962 8320,'0'-7'2687,"-5"10"-873,26 8 1908,-8-4-3324,0 2 0,-1 0 0,0 0-1,-1 1 1,0 1 0,-1 0-1,0 0 1,0 2-398,9 8 386,-6-6-141,160 184 886,-135-148-2911,29 50 1780,-34-49-4683,-23-37 2779</inkml:trace>
  <inkml:trace contextRef="#ctx0" brushRef="#br1" timeOffset="4">10 1753 7648,'-8'-19'2453,"8"18"-2413,0 1 1,0 0-1,-1-1 1,1 1-1,0 0 1,0-1-1,0 1 1,0 0-1,0-1 0,0 1 1,0 0-1,0-1 1,0 1-1,0 0 1,0-1-1,0 1 1,0 0-1,0-1 0,0 1 1,0 0-1,0-1 1,1 1-1,-1 0 1,0-1-41,4-7 621,0 0 0,1 0 1,0 1-1,0-1 0,0 1 1,1 0-1,1 1 0,3-5-621,27-19 737,1 2 0,1 2-1,1 1 1,1 2 0,2 2 0,0 2-1,27-8-736,-36 16 35,2 1 0,-1 1-1,1 3 1,0 0 0,1 3-1,22 0-34,-40 3 71,1 1 0,-1 1-1,1 1 1,-1 0 0,0 2-1,8 3-70,-19-6 28,1 1 1,-1 1-1,0 0 0,0 0 1,-1 0-1,1 1 0,-1 0 0,0 0 1,0 1-1,-1 0 0,0 0 0,0 1 1,0 0-1,-1 0 0,2 3-28,-4-5 15,-1 0 1,1 0-1,-1 0 0,-1 1 0,1-1 0,-1 0 0,0 1 0,0-1 0,0 1 0,-1 0 1,0 2-16,0 1 25,-1 0 1,0 1 0,-1-1-1,0 0 1,0 0 0,-3 6-26,-7 12 74,0-1 0,-2-1 0,-17 25-74,25-41 12,-19 31 6,-2-1 0,-2-1 0,-1-1 1,-2-2-1,-29 24-18,2-12 544,74-50-438,-1 1 1,0 0 0,1 1-1,0 1-106,188 10 192,-153-5-129,43 10-63,-68-10 20,-1 1 1,0 2-1,-1 0 0,15 8-20,-14-2 78,0 0-1,20 17-77,-9-6-165,-31-22-11,1 0 0,-1 1 1,0 0-1,0 0 0,0 0 1,0 0-1,1 3 176,11 19-4097,-12-20 2506,1 0-200</inkml:trace>
  <inkml:trace contextRef="#ctx0" brushRef="#br1" timeOffset="5">1258 1889 6560,'0'0'158,"0"1"0,0-1 0,1 0 0,-1 1 0,0-1 0,0 1 0,0-1 0,0 1 0,0-1 0,0 0 0,1 1 0,-1-1 0,0 1 0,0-1 0,1 0 0,-1 1 0,0-1 0,1 0 0,-1 0 0,0 1 0,1-1 0,-1 0 0,0 0 0,1 1 0,-1-1 0,1 0-158,14 3 2210,17-7 330,-23 1-1949,1-1 1,-1 0-1,0 0 0,0-1 0,-1 0 0,8-6-591,1-1 568,-1-2 0,12-11-568,-14 11 125,1-1 82,0 0 0,-1-1 0,9-15-207,-12 16 25,-5 7-3,-1 0 0,1 0 1,-2-1-1,1 0 0,-1 0 0,0 0 1,-1 0-1,1-4-22,-4 11 0,0 1 0,1-1-1,-1 0 1,0 0 0,0 0-1,-1 1 1,1-1 0,0 0 0,-1 0-1,1 1 1,-1-1 0,1 0 0,-1 1-1,0-1 1,0 0 0,0 1 0,0-1-1,0 1 1,0 0 0,0-1 0,0 1-1,0 0 1,-1-1 0,1 1 0,-1 0-1,1 0 1,-1 0 0,1 0 0,-1 1-1,1-1 1,-1 0 0,0 0 0,1 1-1,-2-1 1,-2 0 6,0 0 1,0-1-1,0 2 0,-1-1 0,1 1 0,0-1 0,-1 1 0,1 1 0,0-1 1,-1 1-1,-2 1-6,-1 1 31,0 0 1,1 1 0,0 0-1,0 0 1,0 1-1,0 0 1,1 0 0,0 1-1,0 0 1,0 0 0,1 1-1,0 0 1,0 0-1,0 0 1,0 2-32,-1 1 52,1 1 1,0 0-1,0 1 0,1-1 1,1 1-1,0 0 0,0 0 0,1 0 1,1 1-1,-1 11-52,2-2 109,1-1 0,2 1 0,0-1 0,1 0 0,1 0 0,1 0 0,1 0-109,-4-14-32,1-1 0,0 0 0,0 0 1,0 0-1,1 0 0,0-1 0,0 1 1,1-1-1,-1 0 0,1 0 0,0-1 1,0 0-1,1 1 0,-1-2 0,1 1 1,4 1 31,-3-1-89,0-1 1,1 0 0,-1 0 0,1-1-1,-1 0 1,1-1 0,0 0-1,0 0 1,-1 0 0,1-1 0,0 0-1,0-1 1,0 0 0,2 0 88,4-3-935,0 0 0,0-1 1,0 0-1,-1-1 1,0-1-1,0 0 0,-1 0 1,11-10 934,18-15-2384</inkml:trace>
  <inkml:trace contextRef="#ctx0" brushRef="#br1" timeOffset="6">1987 1358 7552,'0'0'150,"-1"0"1,0 0-1,1 0 1,-1 0-1,1 0 1,-1 1-1,0-1 1,1 0-1,-1 1 1,1-1-1,-1 0 1,1 1 0,-1-1-1,1 0 1,-1 1-1,1-1 1,-1 1-1,1-1 1,0 1-1,-1-1 1,1 1-1,0-1 1,-1 1-1,1-1 1,0 2-151,-7 20 1630,-1 1 385,0-5-1197,0 0 0,1 0 0,1 1 0,0 0 0,2 0 0,0 1-818,1-2 138,1 0-1,0 0 0,2 0 1,0 1-1,1-1 1,1 0-1,0 0 0,1 0 1,2 0-1,3 9-137,-6-20-95,1 1 0,0-1 0,1-1 0,0 1 0,0 0 0,0-1 1,1 0-1,0 0 0,0 1 95,-3-6-165,-1 1 0,1-1 0,0 1 0,-1-1 0,1 0 0,0 0 0,0 0 0,0 0 0,0 0 0,0 0 0,0 0 0,0-1 0,0 1 0,0 0 0,0-1 0,1 0 0,-1 0 0,0 0 0,0 0 0,0 0 0,0 0 0,1 0 0,-1-1 0,0 1 0,0-1 0,0 1 0,0-1 0,0 0 0,0 0 0,0 0 0,0 0 0,0 0 0,0 0 0,0-1 165,19-18-2970,0 2 986</inkml:trace>
  <inkml:trace contextRef="#ctx0" brushRef="#br1" timeOffset="7">2171 1412 9056,'-2'9'1093,"1"-6"-721,0-1-1,1 1 0,-1 0 1,1-1-1,-1 1 0,1 0 0,0 0 1,1 2-372,-2 11 873,2 0 0,0 0 1,1 0-1,1-1 0,1 1 1,1 3-874,-4-14 108,1 0 1,0 1 0,0-1 0,1 0 0,-1 0-1,1-1 1,0 1 0,1-1 0,-1 1 0,1-1 0,0 0-1,0 0 1,0-1 0,0 1 0,1-1 0,0 0-1,-1 0 1,1 0 0,0-1 0,0 1 0,1-1-109,2 0 60,1 1 1,0-2-1,0 1 0,0-1 1,0 0-1,0-1 1,0 0-1,0-1 1,0 0-1,0 0 0,0 0 1,0-2-1,6-1-60,-1-1 29,-1-1-1,0 0 1,0-1-1,0 0 1,-1-1-1,0 0 1,-1-1-1,2-2-28,-8 7 16,0-1 0,0 0 0,-1-1 0,0 1 0,0-1 0,0 1 0,0-1 0,-1 0 0,0-1 0,0 1 0,0-3-16,-2 5 16,0-1 0,0 1-1,0-1 1,0 1 0,-1-1-1,0 0 1,0 1 0,0-1-1,0 0 1,-1 1 0,0-1-1,0 1 1,0-1 0,0 1-1,-1-1 1,1 1 0,-3-4-16,-2-1 16,-1 0 0,0 1 0,0-1 0,-1 1 0,0 0 0,0 1 0,-1 0 0,0 1 0,-6-4-16,4 3-262,-1 2 1,0 0 0,0 0-1,-1 1 1,1 0 0,-1 1-1,0 1 1,0 0 0,-8 0 261,16 2-530,-1-1 0,1 1 0,0 1 0,-1-1 0,1 1 1,-3 1 529,7-2-309,0 0 1,0 0-1,0 1 1,0-1-1,0 0 1,0 1-1,0-1 1,0 1 0,0 0-1,0-1 1,0 1-1,0 0 1,0-1-1,0 1 1,1 0-1,-1 0 1,0 0 0,0 0-1,1-1 1,-1 1-1,1 0 1,-1 0-1,1 1 1,-1-1-1,1 0 1,0 0 0,-1 0-1,1 0 1,0 0-1,0 0 1,0 0 308,2 18-3920</inkml:trace>
  <inkml:trace contextRef="#ctx0" brushRef="#br1" timeOffset="8">2638 1263 5824,'44'53'4709,"-33"-39"-2946,-1 1 0,0 0 0,3 7-1763,-1 0 2396,-13-31-1888,0 0-1,0 1 0,1-1 1,0 0-1,0 0 0,1-2-507,0-19 449,-1 1-185,0 4 139,2-24-403,-1 40 34,1 0-1,-1 0 1,2 0-1,-1 1 1,2-1-1,-1 0 1,2-1-34,6-11 186,1 0 0,0 1 1,2 0-1,10-10-186,-18 23 44,0 0-1,1 0 1,-1 1 0,1 0-1,1 0 1,-1 0-1,1 1 1,0 0-1,0 1 1,1 0-1,-1 0 1,1 1 0,4-1-44,-9 3-5,1 0 0,0 1 0,0 0 1,-1 0-1,1 0 0,0 0 0,0 1 1,-1 0-1,1 0 0,-1 0 0,1 0 1,-1 1-1,1 0 0,-1 0 1,0 0-1,0 0 0,1 1 0,-2 0 1,1-1-1,0 2 0,-1-1 0,1 0 1,-1 1-1,0-1 0,0 2 5,2 1-395,0 1-1,-1 0 1,1 0 0,-2 0-1,1 0 1,-1 1 0,0-1-1,-1 1 1,0 0 0,0 0-1,0 0 1,-1 0 0,0 0-1,-1 1 396,0 41-6783,0-30 3871</inkml:trace>
  <inkml:trace contextRef="#ctx0" brushRef="#br1" timeOffset="9">3429 691 8736,'0'0'303,"0"-1"-221,0 1 0,0 0 0,-1 0 0,1-1-1,0 1 1,0 0 0,0 0 0,-1 0 0,1-1 0,0 1-1,0 0 1,-1 0 0,1 0 0,0 0 0,-1-1 0,1 1-1,0 0 1,0 0 0,-1 0 0,1 0 0,0 0-1,-1 0 1,1 0 0,0 0 0,-1 0 0,1 0 0,0 0-1,-1 0 1,1 0 0,0 0 0,0 0 0,-1 0 0,1 1-1,0-1 1,-1 0 0,1 0 0,0 0 0,0 0-1,-1 1 1,1-1 0,0 0 0,0 0 0,-1 0 0,1 1-82,-24 36 2191,16-26-1332,1 0 0,0 1-1,0 0 1,1 0 0,0 1-1,1 1-858,2-1 192,0 0-1,1 0 0,0 0 1,1 0-1,1 0 1,0 0-1,0 1 0,2-1 1,-1 0-1,5 12-191,-5-18-34,1 1 1,1-1-1,0 1 0,0-1 0,0 0 1,1 0-1,0-1 0,0 1 1,1-1-1,0 1 0,0-1 0,0-1 1,1 1-1,0-1 0,0 0 0,0 0 1,0-1-1,7 3 34,-11-5-244,2-1 0,-1 0 0,0 0-1,0 0 1,0-1 0,0 1 0,1-1 0,-1 0 0,0 1-1,0-2 1,1 1 0,-1 0 0,0-1 0,0 1 0,1-1-1,-1 0 1,0 0 0,0 0 0,0 0 0,0-1 0,0 1-1,0-1 1,0 0 244,27-13-1978</inkml:trace>
  <inkml:trace contextRef="#ctx0" brushRef="#br1" timeOffset="10">3703 764 8896,'15'10'3296,"-15"-10"-2560,6 23-224,0-13 1056,-2 4-960,7-1-96,-1 1-320,2 5-224,-3 1 0,1-3-2240,2 2 1248,-7-5-3744,5 0 2688</inkml:trace>
  <inkml:trace contextRef="#ctx0" brushRef="#br1" timeOffset="11">3724 1 9632,'0'0'3584,"0"0"-2784,10 27-256,-5-8 2335,7 5-1695,-2 12 992,-1 7-1248,7 11-448,5 8-320,-5 8-64,5-10-64,-5 0-800,-1-3 416,-3-11-2592,3-3 1632,-5-16-3103,7-4 2495</inkml:trace>
  <inkml:trace contextRef="#ctx0" brushRef="#br1" timeOffset="12">4090 602 7872,'8'-4'942,"-6"3"-704,0 0 0,0 0-1,0 0 1,1 0 0,-1 1-1,0-1 1,0 1 0,0 0 0,0-1-1,1 1 1,0 0-238,78-5 3504,-73 5-3253,0 0 0,0-1 0,0 0 0,-1 0 0,1 0 0,0-1 0,-1-1 0,0 1 1,1-1-1,-1 0 0,0-1 0,0 0 0,0 0-251,2-3 134,0 1 0,-1-2 0,7-5-134,-12 10 16,-1-1 0,1 1-1,0-1 1,-1 1 0,0-1 0,0 0 0,0 0-1,0 0 1,-1 0 0,1 0 0,0-4-16,-1 1-5,0-1 1,0 1-1,0-1 1,-1 1 0,0-1-1,-1-3 5,1 8-13,-1 0 0,1 1 0,-1-1 0,0 0 1,1 1-1,-1-1 0,0 1 0,-1-1 0,1 1 0,0-1 0,-1 1 0,1 0 0,-1 0 0,0 0 0,1 0 1,-1 0-1,0 0 0,-1 0 0,0-1 13,2 3 16,-1-1 0,1 0 0,-1 1 0,1 0 0,-1-1 0,1 1 0,0 0 0,-1-1 0,1 1 0,-1 0 0,1 0 0,-1 0 0,0 0-1,1 1 1,0-1 0,-1 0 0,1 1 0,-1-1 0,1 1 0,-1-1 0,1 1 0,0 0 0,-1-1 0,1 1 0,0 0 0,0 0 0,-1 0 0,1 0 0,0 0 0,0 0-16,-4 4 170,0 0 0,1 1-1,-1-1 1,1 1 0,-3 5-170,-1 3 245,1 0 0,1 1 0,0-1 0,1 1 0,0 0 0,1 1 0,1-1 0,0 5-245,1-11 68,2 0 1,-1-1-1,1 1 0,0 0 1,1 0-1,0 0 1,1 0-1,-1 0 1,2-1-1,-1 1 1,1-1-1,1 0 0,-1 1 1,1-2-1,2 3-68,-2-4-18,0-1-1,1 0 1,0 0-1,0 0 0,0-1 1,1 1-1,-1-1 1,1 0-1,0-1 0,0 0 1,1 0-1,-1 0 1,1 0-1,-1-1 1,8 1 18,1 0-501,1 0 1,0-1 0,0-1 0,1 0 0,-1-1-1,3-2 501,34-1-1392</inkml:trace>
  <inkml:trace contextRef="#ctx0" brushRef="#br1" timeOffset="13">2072 2416 9216,'-9'-13'2981,"9"13"-2942,-1 0 0,1-1 0,0 1 0,0 0 1,0 0-1,-1 0 0,1-1 0,0 1 0,0 0 0,-1 0 0,1 0 0,0 0 0,0-1 1,-1 1-1,1 0 0,0 0 0,0 0 0,-1 0 0,1 0 0,0 0 0,-1 0 0,1 0 0,0 0 1,0 0-1,-1 0 0,1 0 0,0 0 0,-1 0 0,1 0 0,0 0-39,-5 0-59,0 0 477,-1 0 1,0 0-1,0 1 0,1 0 1,-1 0-1,0 0 1,1 0-1,-1 1 1,-2 1-419,-3 3 720,-1-2-388,1 1 0,0 1 0,1 0-1,-1 0 1,1 1 0,1 1 0,-1-1 0,1 2-1,-4 3-331,7-4 48,1-1 0,-1 1-1,1 0 1,1 1 0,-1-1-1,1 1 1,1 0 0,-2 6-48,4-12 17,0 0 1,0 0 0,1 0-1,0 0 1,-1 0-1,1 1 1,1-1 0,-1 0-1,0 0 1,1 0-1,-1 0 1,1 0 0,0 0-1,0 0 1,0 0 0,0-1-1,1 1 1,-1 0-1,1-1 1,-1 1 0,1-1-1,0 1 1,0-1 0,0 0-1,1 0 1,-1 0-1,0 0 1,2 1-18,1 0 19,0 0 0,0-1 0,0 0 0,1 0-1,-1 0 1,1 0 0,-1-1 0,1 0 0,3 0-19,11 1 107,-1 0 0,4-2-107,54-4 133,-46 1-98,0 2 0,-1 1 0,26 3-35,-47-2 7,-1 1 0,0 0 1,1 0-1,-1 0 0,0 1 0,0 0 1,0 0-1,-1 1 0,1 0 0,-1 1 1,0 0-1,0 0 0,-1 0 0,1 1 1,4 6-8,-8-9 20,0 1 1,0 0 0,0 0-1,-1 0 1,1 0 0,-1 0 0,-1 1-1,1-1 1,0 1 0,-1-1-1,0 1 1,0 0 0,0-1 0,-1 1-1,0 0 1,1 0 0,-2 3-21,0-1 39,0 0-1,-1 0 1,0 0 0,-1 0 0,1 0 0,-1-1 0,0 0 0,-1 1 0,1-1-1,-1 0 1,-1-1 0,-1 3-39,-10 10 279,-1 0 0,-17 13-279,8-8 128,-1-2 0,-16 9-128,36-25-91,0-1 0,-1-1 1,1 0-1,-1 0 1,1 0-1,-6 0 91,10-2-402,0 0 0,-1 0 0,1-1 0,0 1 0,0-1 0,-1 0 0,1 0 0,-1 0 0,1-1 0,0 1 0,0-1 0,-1 0 0,1 1 0,0-2 0,0 1 0,-1 0 402,3 0-110,1 1-1,0 0 1,0 0 0,-1 0-1,1 0 1,0-1 0,-1 1 0,1 0-1,0 0 1,0-1 0,0 1-1,-1 0 1,1 0 0,0-1 0,0 1-1,0 0 1,0-1 0,-1 1-1,1 0 1,0-1 0,0 1 0,0 0-1,0-1 1,0 1 0,0 0-1,0-1 1,0 1 0,0-1 110,4-18-5120,6-1 1691</inkml:trace>
  <inkml:trace contextRef="#ctx0" brushRef="#br1" timeOffset="14">2177 2228 8128,'-10'-10'3618,"15"21"-551,16 21-73,53 58-402,-59-68-2527,63 89-450,16 40 385,-48-65-4863,-43-72 1449,1-4 1116</inkml:trace>
  <inkml:trace contextRef="#ctx0" brushRef="#br1" timeOffset="15">2162 2606 6400,'0'-4'2368,"0"4"-1856,15-14-128,-11 5 1280,8 3-992,3-8 416,12 1-608,4-7-224,0 7-160,12-10 0,4 9-64,11-9-864,-6 3 448,0-3-2368,1 4 1504</inkml:trace>
  <inkml:trace contextRef="#ctx0" brushRef="#br1" timeOffset="16">2749 2251 7552,'-2'1'336,"1"1"0,-1-1 0,0 0 0,0 0 0,1-1 0,-1 1 0,0 0 1,0-1-1,0 1 0,0-1 0,0 1 0,-2-1-336,-1 1 79,4-1 52,-1 1 1,1-1-1,0 1 0,0-1 1,0 1-1,0 0 1,-1-1-1,1 1 1,0 0-1,0 0 1,1 0-1,-1 0 0,0 0 1,0 0-1,0 0 1,0 0-1,1 0 1,-1 1-1,1-1 1,-1 0-1,1 0 1,-1 0-1,1 1-131,-7 31 1529,7-29-1351,-1 5-12,0 0-1,1 0 1,0 0 0,1 0-1,0 0 1,1 0-1,-1 0 1,2 0 0,-1-1-1,1 1 1,0-1-1,1 1 1,0-1 0,1 0-1,-1-1 1,1 1 0,1-1-1,-1 0 1,7 6-166,-11-12 4,0 0 1,0 0-1,0 0 0,0-1 1,0 1-1,0 0 0,0-1 1,1 1-1,-1 0 1,0-1-1,0 1 0,1-1 1,-1 0-1,0 1 0,1-1 1,-1 0-1,0 0 1,1 0-1,-1 0 0,0 0 1,1 0-5,0-1-32,0 1 0,0-1-1,0 0 1,0 0 0,0 0 0,-1 0 0,1 0 0,0 0 0,-1 0 0,1-1 0,-1 1 0,0-1 0,1 1-1,0-2 33,6-7-234,-1-1 0,-1-1 0,1 1 0,0-5 234,10-17-98,2-2 53,-13 22 112,0 1-1,2 0 0,-1 0-66,-6 11 45,0 0 0,0 0 0,0 0 0,0 0 0,0 0 0,-1 0 0,2 0 0,-1 1 0,0-1-1,0 0 1,0 1 0,0-1 0,0 1 0,0-1 0,1 1 0,-1-1 0,0 1 0,0 0 0,1 0 0,-1 0-1,0 0-44,2 0 64,-1 0 0,0 0-1,0 1 1,1-1 0,-1 1-1,0-1 1,0 1 0,0 0-1,0 0 1,0 0 0,1 1-64,4 3 66,-1-1 1,0 1-1,-1 0 1,1 0-1,-1 1 1,4 5-67,36 46-169,-12-16-3171,-32-40 2974,0 0 1,0 1-1,-1-1 1,1 0-1,0 0 1,1 0-1,-1-1 1,0 1 0,0 0-1,0 0 1,0 0-1,1-1 1,-1 1-1,0-1 1,1 1-1,-1-1 1,1 1 365,10 3-2752</inkml:trace>
  <inkml:trace contextRef="#ctx0" brushRef="#br1" timeOffset="17">3005 1646 9216,'-10'-15'3424,"10"15"-2656,10 10-224,-4-5 1888,-1 3-1441,5 15 993,11 7-1120,1 12-224,3-1-384,2 15-32,-2 0-128,-3 1-128,-1-1 0,-6-6-2144,1 2 1152,-16-11-3839,6 2 2687</inkml:trace>
  <inkml:trace contextRef="#ctx0" brushRef="#br1" timeOffset="18">3100 2135 9728,'26'5'3120,"-15"-6"-1894,-7 0-1235,12-3 1253,0 0 0,0 1 0,8 1-1244,3-1 876,0 0 1,-1-1-1,8-4-876,-21 5 123,0-1 0,0-1-1,-1 0 1,1-1-1,-1 0 1,0-1 0,7-5-123,-8 4 22,-1 0 0,0-1 1,-1 0-1,0 0 0,0-1 0,-1 0 1,0 0-1,-1-1 0,0 0 1,-1-1-1,1-2-22,-3 4 16,0-1 1,0-1-1,-1 1 1,2-12-17,-5 19 30,1 0-1,-1 0 1,1-1-1,-1 1 1,0 0-1,-1 0 1,1-1 0,-1 1-1,0 0 1,0 0-1,0 0 1,-1 0-1,1 0 1,-2-3-30,2 6 29,0 0-1,0-1 1,0 1-1,0 0 1,0 0 0,-1 0-1,1 0 1,0 1 0,0-1-1,-1 0 1,1 0-1,-1 1 1,1-1 0,0 1-1,-1-1 1,1 1-1,-1 0 1,1-1 0,-1 1-1,1 0 1,-1 0 0,1 0-1,-1 0 1,1 0-1,-1 0 1,1 1 0,-1-1-1,1 1 1,-1-1-1,1 1 1,-1-1 0,1 1-1,0 0 1,-1-1 0,1 1-1,0 0 1,0 0-1,-1 0 1,1 0 0,0 0-1,-1 1-28,-1 3 75,0-1-1,0 1 1,0-1-1,0 1 0,1 0 1,0 0-1,0 0 1,0 1-75,-1 2 82,-1 4-21,0 0 0,0-1 1,1 1-1,1 0 1,0 0-1,1 1 0,0-1 1,1 0-1,1 0 1,-1 1-1,2 2-61,0-8 24,-1 0 1,1 0 0,0 0-1,1 0 1,-1 0-1,1-1 1,1 1-1,-1-1 1,1 0-1,0 0 1,1 0-1,0 0 1,0-1-1,0 0 1,0 0-1,1 0 1,-1-1-1,1 1 1,3 0-25,2 1-128,0 0-1,1-1 1,0 0 0,0-1-1,0 0 1,0-1 0,0 0-1,1-1 1,-1-1 0,1 0-1,-1-1 1,1 0 0,0 0-1,-1-2 1,1 1 0,7-4 128,19-4-2177,-2-2 0,1-1 0,-1-2 0,-1-2 0,0-1 2177,38-21-3872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0:39.055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9418 23 3072,'-1'-1'93,"1"1"0,0-1 0,0 1 0,0-1-1,-1 1 1,1-1 0,0 1 0,-1 0 0,1-1 0,0 1 0,-1 0 0,1-1 0,0 1 0,-1 0-1,1-1 1,-1 1 0,1 0 0,0 0 0,-1-1 0,1 1 0,-1 0 0,0 0-93,-19-7 1375,-26 0-288,26 6-726,0 1-1,-8 2-360,-15-1 490,-32 3-141,1 3 0,-38 9-349,30-4 337,-148 23 431,91-13 725,-80 26-1493,-88 33 577,180-41 105,-43 24-682,-375 183 1440,346-141-990,7-4 28,68-36 156,3 5 1,-80 64-635,-263 193 1354,407-287-1215,2 1 0,-36 37-139,4 10 741,-43 59-741,3 0 284,-11 13 48,108-123-297,2 2-1,2 0 1,-6 17-35,6-8-107,-68 139 402,73-140-103,3 0-1,1 1 1,2 3-192,-4 19 96,6-28-77,2 1 1,3 0-1,-2 20-19,3 20-8,-3 27 118,5 14-110,10-18 27,0-27-113,-2-40 106,5 24-20,-2-20 28,4 11 36,1-1 0,12 31-64,-11-51 23,1-1 1,1 0-1,2-1 0,1 0 1,1-1-1,2-2 0,18 22-23,36 36 174,67 58-174,-141-144-1,100 89 4,-10-11 10,-21-17 40,-25-25-122,-13-12 130,1-2 1,1-1-1,11 4-61,35 23 88,162 120 147,-150-103-73,-33-22-47,62 34-115,113 38 123,-121-63 37,-55-27-61,0-3 0,2-3 0,17 2-99,181 38 72,-114-29-100,-26-7 1,94 6 27,-52-7 215,16 11-215,-168-33-1,129 35-64,-27-7 87,120 18 250,2-11 0,134 0-272,-283-27 10,-33-3-52,32-2 42,-58-2-1,-1 0 1,1 1-1,18 6 1,-41-9 2,7 1 44,-1 0 0,0 0 0,0-1-1,0 0 1,6 0-46,-8-2-112,-4 1-47,0 1-1,-1-1 0,1 0 0,-1 1 0,1-1 1,-1 1-1,1-1 0,-1 1 0,1-1 1,-1 1-1,0-1 0,1 1 0,-1-1 0,0 1 1,1 0-1,-1 0 0,0-1 0,0 1 160,0 0-516,-3-3-607,0 1 0,-1-1 0,0 2 0,1-1 0,-1 0 0,0 1 0,0 0-1,0 0 1124,-15-4-2252,-17-9-2878</inkml:trace>
  <inkml:trace contextRef="#ctx0" brushRef="#br0" timeOffset="1">8959 5267 5888,'-1'-3'2626,"8"5"-1880,14 7-401,29 17 1757,-12-8-1135,-1 2 0,-1 2 0,31 24-967,-6 9 85,-2 2 0,20 30-85,-44-52 96,1-2 0,38 27-96,-71-58 0,0 1 9,1 0 1,-1 0-1,0 0 0,0 1 0,0-1 0,-1 1 1,1-1-1,-1 1 0,2 3-9,-4-6 8,1 0-1,-1 0 1,1 0-1,-1 0 1,0 0-1,0 1 1,1-1 0,-1 0-1,0 0 1,0 0-1,0 0 1,0 0-1,0 0 1,0 1 0,-1-1-1,1 0 1,0 0-1,0 0 1,-1 0-1,1 0 1,-1 0-1,1 0 1,-1 0 0,0 0-1,1 0 1,-1 0-1,0 0 1,1 0-1,-1-1 1,0 1-1,0 0 1,0 0 0,0-1-1,0 1 1,0 0-1,0-1 1,0 1-8,-48 25 508,-1-2 1,-1-2-1,-3-2-508,-14 0 562,-119 40 723,129-38-1134,2 1 0,-11 10-151,39-19-1589,1 2 0,-5 4 1589,14-8-1621</inkml:trace>
  <inkml:trace contextRef="#ctx0" brushRef="#br1" timeOffset="2">511 2921 9216,'-21'-22'4733,"19"20"-4242,0-1 0,0 1 1,0 0-1,-1-1 0,1 1 0,-1 0 1,1 0-1,-1 0 0,0 1 1,0-1-1,0 1 0,0 0 0,-1-1-491,-7 0 506,0 0 1,0 1-1,1 1 0,-1-1 0,0 2 0,0-1 0,0 2 0,-6 1-506,17-3 5,-19 3 354,0 0 1,0 2 0,0 0 0,-13 7-360,20-7 124,1 0 0,0 1 0,1 0 0,-1 1 0,1 0 0,1 1 0,-1 0 1,0 2-125,-4 6 109,0 0 0,0 1 1,2 1-1,0 1 0,1-1 1,1 2-1,1-1 0,0 1 1,-4 20-110,5-15 48,2 1 0,1 0 1,1 1-1,1-1 0,1 1 1,2-1-1,2 26-48,-1-40-4,0 0-1,1-1 0,0 1 1,1-1-1,0 0 1,1 0-1,0 0 1,1 0-1,0-1 0,1 0 1,0 0-1,0 0 1,1-1-1,2 3 5,2-1-53,1-1 0,0 0 0,1-1 0,-1 0 0,2 0 0,-1-2 0,1 1-1,0-2 1,1 0 0,0-1 0,0 0 0,4 0 53,3-1-657,0 0 0,0-2 0,0 0 0,0-2 0,1 0 0,-1-1 0,0-2 0,7-1 657,24-6-1707</inkml:trace>
  <inkml:trace contextRef="#ctx0" brushRef="#br1" timeOffset="3">831 3299 11040,'-3'1'369,"1"0"1,0 1 0,0-1 0,0 1-1,0 0 1,1-1 0,-1 1 0,0 0 0,1 0-1,-1 0 1,1 1 0,0-1 0,0 0-1,-1 0 1,2 1 0,-1-1 0,0 1-1,0-1 1,1 0 0,-1 1 0,1 1-370,0 16 865,0 0 0,1 0 0,2-1 0,0 1 1,1-1-1,3 9-865,-5-22 66,0-1 0,0 1 0,0-1 0,1 0 0,0 0 0,0 0 0,0 0 0,1 0 0,-1-1 0,1 0 0,0 0 0,1 0 0,-1 0 0,1 0 0,-1-1 0,1 0 0,0 0 0,0 0 0,1-1 0,-1 1 0,1-1 0,-1-1 0,6 2-66,-3-2 35,1 0 1,0 0-1,0-1 1,0 0-1,-1-1 0,1 0 1,0 0-1,0-1 1,-1 0-1,1 0 1,-1-1-1,0 0 0,2-1-35,0-1 24,0 0 0,0-1 0,-1 1 0,0-2-1,0 0 1,0 0 0,-1 0 0,0-1 0,0 0 0,-1-1-24,-3 3-11,0 0 1,0-1-1,-1 0 1,0 1-1,0-1 1,-1 0-1,0-1 1,0 1-1,0 0 1,-1-1-1,-1 1 1,1 0-1,-1-1 1,0 1 0,0-1-1,-1 1 1,0-1-1,-1 1 1,0 0-1,0 0 1,0 0-1,-1-2 11,0 2-146,0-1 0,-1 0 1,0 0-1,0 1 0,0 0 0,-1 0 0,0 0 0,-1 1 0,1-1 0,-1 1 0,0 1 0,-1-1 0,1 1 1,-1 0-1,0 1 0,-1-1 0,1 1 0,-1 1 0,-2-2 146,8 5-241,1-1 0,-1 1-1,1-1 1,-1 1 0,0 0 0,1-1 0,-1 1 0,1 0-1,-1 0 1,0 0 0,1 0 0,-1 0 0,0 1 0,1-1 0,-1 0-1,1 1 1,-1 0 0,1-1 0,-1 1 0,1 0 0,-1-1-1,1 1 1,-1 0 0,1 0 0,0 0 0,0 0 0,-1 0-1,1 1 1,0-1 0,0 0 0,0 1 0,0-1 0,1 0-1,-1 1 1,0-1 0,0 1 0,1-1 0,-1 1 0,1-1-1,0 1 1,-1 0 241,0 21-2762</inkml:trace>
  <inkml:trace contextRef="#ctx0" brushRef="#br1" timeOffset="4">1360 3281 8896,'-1'0'454,"1"0"-389,0 0 1,0 0-1,0 0 1,-1 0-1,1 0 1,0 1 0,0-1-1,-1 0 1,1 0-1,0 0 1,0 0-1,0 0 1,0 0-1,-1 0 1,1 1 0,0-1-1,0 0 1,0 0-1,0 0 1,-1 0-1,1 1 1,0-1 0,0 0-1,0 0 1,0 0-1,0 1 1,0-1-1,0 0 1,0 0 0,0 1-1,0-1 1,0 0-1,0 0 1,0 0-1,0 1 1,0-1 0,0 0-1,0 0 1,0 1-1,0-1 1,0 0-1,0 0 1,0 0 0,0 1-1,0-1 1,0 0-1,0 0 1,0 0-1,1 1 1,-1-1 0,0 0-1,0 0 1,0 0-1,1 1-65,16 43 4032,-1 1 0,6 32-4032,-21-74 193,0 1 0,1-1 0,-1 0 0,1 1 0,-1-1 0,1 0 0,0 0 0,0 0 0,1 0-193,-3-3 38,1 1-1,-1-1 1,0 1 0,1-1-1,-1 1 1,1-1 0,0 1-1,-1-1 1,1 1-1,-1-1 1,1 1 0,0-1-1,-1 0 1,1 0 0,0 1-1,-1-1 1,1 0 0,0 0-1,0 0 1,-1 1-1,1-1 1,0 0 0,-1 0-1,1 0 1,0 0 0,0-1-1,-1 1 1,1 0-1,0 0 1,-1 0 0,1-1-1,0 1 1,-1 0 0,1 0-1,0-1 1,-1 1-1,1-1 1,0 1 0,-1-1-1,1 1 1,-1-1-38,12-13 137,-1 0 1,-1 0-1,0-1 0,-2-1 1,1 0-1,0-4-137,-1 3 56,-5 13-50,6-16 73,1 1 0,1 1 0,0 0-1,12-13-78,-19 26 28,-1 1-1,1 0 0,0 0 0,0 1 0,1-1 0,-1 1 0,1 0 0,0 0 0,-1 1 0,1-1 1,0 1-1,1 0 0,-1 1 0,0-1 0,0 1 0,1 0 0,-1 0 0,1 0 0,-1 1 0,1 0 1,0 0-28,0 1 5,0 0 1,0 0-1,-1 1 1,1 0-1,-1 0 1,1 0-1,-1 0 1,0 1-1,0 0 1,0 0-1,0 0 1,0 1-1,-1 0 1,1 0-6,7 8 10,1 1-1,-2 1 1,9 12-10,-11-14-188,0-1 0,-2 1 0,0 1 0,0-1 0,-1 1 0,0 1-1,-1-1 1,-1 1 0,0 0 0,-1 0 0,0 3 188,-2-6-626,2 20-1942,-2-9-5182,-1-22 4796</inkml:trace>
  <inkml:trace contextRef="#ctx0" brushRef="#br1" timeOffset="5">2063 2888 8736,'1'-1'287,"-1"1"0,1-1 0,-1 1 0,0 0 1,1-1-1,-1 1 0,1 0 0,-1 0 0,1-1 0,-1 1 1,1 0-1,-1 0 0,1 0 0,0 0 0,-1 0 1,1-1-1,-1 1 0,1 0 0,-1 0 0,1 0 0,-1 0 1,1 1-1,-1-1 0,1 0 0,0 0-287,0 1 374,1-1 0,-1 1-1,0 0 1,0-1 0,1 1 0,-1 0-1,0 0 1,0 0 0,0 0 0,0 0-374,4 4 590,-2 0 1,1 0 0,-1 0-1,3 5-590,10 24 635,-2 1 0,-1 0-1,-2 1 1,-1 1 0,-2-1-635,6 37 328,0-4-278,4 7-50,-8-45-873,-2 1 1,-2 1-1,1 15 873,-5-29-2779,3-5 816</inkml:trace>
  <inkml:trace contextRef="#ctx0" brushRef="#br1" timeOffset="6">1941 3304 8896,'6'0'3296,"-6"0"-2560,16-5-224,-5 1 1920,-1 8-1441,11-4 33,1 0-640,3 0 224,2 0-352,4 0-192,6 0-64,0-4-1120,5-2 576,-1-2-3327,-4 2 2111</inkml:trace>
  <inkml:trace contextRef="#ctx0" brushRef="#br1" timeOffset="7">2786 3209 7648,'-3'-1'471,"0"0"1,0 0-1,0 0 1,-1 1-1,1-1 1,0 1-1,-1 0 1,1-1 0,0 2-1,-1-1 1,1 0-1,0 1 1,-1-1-1,1 1 1,0 0-1,0 0 1,0 0-1,0 1 1,0-1-1,0 1 1,0-1-1,0 1 1,0 0-1,0 1-471,-6 3 492,1 1-1,0 0 1,1 1-1,0 0 1,0 0-1,0 0 1,0 3-492,-1 1 159,1 1 0,1-1-1,0 1 1,1 0 0,-2 8-159,5-15 24,0 1-1,1-1 0,-1 1 1,1 0-1,1-1 0,-1 1 0,1 0 1,0 0-1,1 0 0,1 6-23,-1-9-18,0 0 0,0 0-1,0 0 1,1 0 0,-1 0 0,1 0-1,0-1 1,0 1 0,1-1 0,-1 1-1,1-1 1,0 0 0,-1 0-1,2 0 1,-1 0 0,0 0 0,0-1-1,1 1 19,-2-2-102,1 0-1,-1 0 0,0 0 1,1 0-1,0 0 0,-1-1 1,1 1-1,-1-1 0,1 0 1,0 1-1,-1-1 0,1 0 0,0-1 1,-1 1-1,1 0 0,-1-1 1,1 1-1,-1-1 0,1 0 1,-1 0-1,1 0 0,0-1 103,7-3-462,0-1-1,0 0 0,0-1 0,4-4 463,-6 5-92,76-60-122,-49 41 1782,-35 25-1503,1-1 1,0 1-1,-1 0 0,1 0 0,0-1 0,0 1 0,0 0 0,-1 0 0,1 0 0,0 0 0,0-1 0,0 1 0,-1 0 0,1 1 0,0-1 1,0 0-1,0 0 0,-1 0 0,1 0 0,0 1 0,0-1-65,1 1 84,0 0-1,0 1 1,0-1-1,0 0 1,0 1 0,0-1-1,-1 1 1,1 0-84,3 4 119,0 0 0,-1 0 0,0 0 0,3 5-119,2 9 55,-1-1 0,1 9-55,13 27-2664,-17-43 1646,6 12-4417,-2-10 2491</inkml:trace>
  <inkml:trace contextRef="#ctx0" brushRef="#br1" timeOffset="8">3038 3019 10880,'0'-9'4032,"0"9"-3136,6 0-257,-6 4 865,0 1-960,0-1-288,0 6-192,0 4-2879,0-1 1535</inkml:trace>
  <inkml:trace contextRef="#ctx0" brushRef="#br1" timeOffset="9">3180 3477 9792,'9'55'5269,"-9"-52"-4965,0-1-1,0 0 1,0 1 0,0-1-1,1 0 1,-1 0-1,1 1 1,-1-1 0,1 0-1,0 0 1,0 0 0,0 0-1,0 0 1,0 0 0,1 0-1,-1 0-303,0-1 934,1-10 234,22-33-795,-1-1 0,13-35-373,-29 61 8,1 1-1,8-13-7,-12 23 27,-1 1 0,1 0 0,0 0-1,0 0 1,1 1 0,-1-1 0,1 1-1,0 0 1,4-2-27,-7 4 14,0 1-1,0 0 0,0 0 0,1 1 0,-1-1 1,0 0-1,0 1 0,1-1 0,-1 1 1,0 0-1,1 0 0,-1-1 0,0 2 0,1-1 1,-1 0-1,0 0 0,1 1 0,-1-1 1,0 1-1,0 0 0,1 0 0,-1 0 1,0 0-1,0 0 0,0 0 0,0 1 0,0-1 1,0 0-1,-1 1 0,1 0 0,0-1 1,0 2-14,5 6 60,1 1 0,-1 0 1,-1 0-1,0 1 0,4 8-60,-5-8 22,1 2-110,0 0 0,-2 0 0,1 1 0,-2 0 0,1 0 0,0 12 88,-3-12-1739,0-1 1,-1 0-1,0 1 1,-2 6 1738,1 4-2816</inkml:trace>
  <inkml:trace contextRef="#ctx0" brushRef="#br1" timeOffset="10">3678 3448 7040,'26'-3'2282,"-25"2"-2155,1 1-1,-1 0 1,0 0 0,1-1-1,-1 1 1,0-1-1,1 1 1,-1-1-1,0 1 1,0-1-1,1 0 1,-1 0-1,0 0 1,1 0-127,-2 0 121,1 1-1,-1-1 1,1 1 0,-1-1 0,1 1-1,0 0 1,-1-1 0,1 1-1,0 0 1,-1-1 0,1 1 0,0 0-1,-1 0 1,1 0 0,0 0 0,-1-1-1,2 1-120,12 0 1240,0 0-1,1-1 0,-1-1 1,0 0-1,9-4-1239,-19 5 55,0 0 1,0 0-1,0-1 0,0 0 0,0 0 0,0 0 0,-1 0 0,1 0 0,-1-1 0,1 0 1,-1 1-1,0-1 0,0-1 0,-1 1 0,1 0 0,0-1 0,-1 1 0,0-1 0,0 0 1,0 1-1,0-1-55,-2 1 12,1 0 0,0 0 0,-1 0 0,0 0 0,1 0 0,-1 1 0,0-1 0,-1 0 0,1 0 0,0 0 0,-1 0 0,0 0 0,-1-2-12,1 0 122,-1 0 1,0 1-1,-1-1 1,1 1-1,-1-1 0,-3-3-122,5 7 65,0 0 0,0 0-1,-1 0 1,1 0 0,0 0-1,-1 0 1,1 0-1,-1 0 1,1 1 0,-1-1-1,1 0 1,-1 1 0,0 0-1,1-1 1,-1 1-1,0 0 1,1 0 0,-1 0-1,0 0 1,1 0 0,-1 0-1,0 0 1,1 0 0,-1 1-1,0-1 1,-1 1-65,0 0 54,0 0-1,0 0 1,1 1 0,-1-1-1,0 1 1,0-1 0,1 1-1,-1 0 1,1 0 0,0 0-1,-1 1 1,1-1 0,0 0-1,0 2-53,-3 5 51,0 1 0,1-1 1,0 2-1,0-1 0,1 2-51,-1 1-42,2-5-4,0 1 1,1 0 0,0-1 0,0 1 0,1 0 0,0 0 0,0-1 0,1 1 0,0 0 0,1 0-1,2 6 46,-3-9-347,1 0 0,0 0 0,0 0 1,1-1-1,0 1 0,0-1 0,0 0 0,1 1 0,-1-2 0,1 1 0,0 0 0,1-1 0,-1 0 0,1 0 0,0 0 0,4 2 347,17 6-3579,0-3 1169</inkml:trace>
  <inkml:trace contextRef="#ctx0" brushRef="#br1" timeOffset="11">4139 3537 7712,'2'6'966,"9"27"4163,-7-19-1656,-4-14-3405,-1 0 1,1 0-1,0 0 1,0-1-1,0 1 1,0 0-1,0 0 1,0 0-1,0 0 1,0 0-1,0 0 1,0 0-1,0 0 0,0 0 1,0 0-1,-1 0 1,1 0-1,0 0 1,0 0-1,0 0 1,0 1-1,0-1 1,0 0-1,0 0 1,0 0-1,0 0 1,0 0-1,0 0 1,0 0-1,0 0 1,0 0-1,-1 0 1,1 0-1,0 0 1,0 0-1,0 0 1,0 0-1,0 0 1,0 0-1,0 0 1,0 0-1,0 1 1,0-1-1,0 0 1,0 0-1,0 0 1,0 0-1,0 0 1,0 0-1,0 0 0,0 0 1,0 0-1,0 0 1,0 0-1,0 0 1,0 1-1,0-1-68,-3-4 342,-1 0-1,1 0 0,0 0 0,0-1 0,0 1 0,0-1 0,1 0 1,0 1-1,-1-4-341,1 3 19,1 0 1,0 0 0,0 0 0,1 1 0,-1-1-1,1 0 1,0 0 0,0 0 0,1 0-1,0 0 1,0 0 0,0 0 0,0 0-1,1 1 1,-1-1 0,2-2-20,4-8-128,1 1 0,1 0-1,0 0 1,0 0 0,1 1 0,1 1-1,4-4 129,-6 8-585,0 0-1,1 0 1,0 1-1,0 0 1,1 0-1,4-1 586,49-20-5519,-33 17 3071</inkml:trace>
  <inkml:trace contextRef="#ctx0" brushRef="#br1" timeOffset="12">1019 1541 9984,'-4'-5'735,"1"1"0,-1 0 0,0 0 0,0 0 1,0 0-1,-1 1 0,1 0 0,-1 0 0,0 0 1,0 0-1,0 1 0,0 0 0,0 0 0,-3 0-735,-2-1 493,-1 1 0,1 0 0,-1 1 0,0 0 0,1 1 0,-1 0 0,-5 1-493,-1 1 217,1 1-1,0 1 1,0 0-1,0 1 0,0 0 1,0 1-1,1 1 1,0 1-1,1 0 0,0 1 1,-4 4-217,2-1 101,0 0 1,1 2 0,1 0 0,0 1-1,1 0 1,0 1 0,1 1-1,1 0 1,-1 4-102,1-1 37,2 0 0,0 0 0,1 1 0,1 0 0,1 0 0,1 1 0,1 0 0,0 7-37,3-17-4,0 0 0,1 1 0,1-1 0,0 0 0,1 1 0,0-1 0,1 0 0,0 0-1,1 0 1,0-1 0,1 1 0,0-1 0,1 0 0,0 0 0,4 4 4,-4-6-63,1 0 0,0-1 0,1 1 0,0-1 0,0-1 0,1 0 0,0 0 0,0 0 0,0-1 1,1-1-1,0 1 0,0-2 0,1 1 0,-1-2 0,1 1 0,0-1 0,0-1 0,0 0 0,0 0 0,4-1 63,23-2-1609,1-1 0,-1-2 0,32-7 1609,-54 8-831,54-7-1175</inkml:trace>
  <inkml:trace contextRef="#ctx0" brushRef="#br1" timeOffset="13">1261 2081 8064,'1'4'1183,"1"-1"0,0 0 0,0 0 0,0 0 0,1 0 0,-1 0 1,1 1-1184,10 13 1435,5 9 264,0-2 1,2 0-1,3 1-1699,-7-3 1344,-15-21-682,-2-12 815,-3-3-1299,0 0-1,1 0 1,0 0 0,1 0 0,1 0-1,0-1 1,1 1 0,0 0 0,3-15-178,1 12-9,1 0 1,1 1-1,0 0 0,4-7 9,6-14 93,-14 31-97,0 1-1,1-1 1,0 1-1,0-1 1,0 1-1,1 0 0,-1 0 1,1 0-1,1 1 1,-1 0-1,1-1 0,0 1 5,-2 2-94,1 0 0,-1 0 0,1 0 0,-1 0 0,1 0 0,0 1 0,0 0-1,0 0 1,-1 0 0,1 0 0,0 1 0,0-1 0,1 1 0,-1 0 0,0 0-1,0 1 1,0-1 0,2 1 94,3 1-736,0 1-1,0-1 0,-1 1 0,1 1 1,-1 0-1,0 0 0,2 2 737,3 2-2970,0 2-1,-1-1 0,11 12 2971,2 6-3274</inkml:trace>
  <inkml:trace contextRef="#ctx0" brushRef="#br1" timeOffset="14">1994 2054 8800,'0'1'277,"0"0"0,1 0 0,-1 0 0,1 0 1,-1 0-1,1 0 0,0 0 0,-1 0 0,1-1 0,0 1 1,0 0-1,-1 0 0,1-1 0,0 1 0,0-1 1,0 1-1,0-1 0,0 1 0,0-1 0,0 1 0,0-1 1,0 0-1,0 1 0,0-1 0,0 0 0,0 0-277,30 6 3078,-29-6-2963,22 3 1447,1-2 0,0 0 0,4-2-1562,-16 0 140,1-1 0,0 0 0,-1-1 0,0 0 0,0-1 0,7-4-140,-14 6 14,0-1 0,-1-1 0,0 1 0,0-1 0,0 0 0,0 0 0,-1 0 1,3-3-15,4-5 47,-1-1 1,6-10-48,-15 22 4,0 0 0,-1-1 1,1 1-1,0-1 0,-1 1 1,1-1-1,-1 1 0,1-1 0,-1 1 1,0-1-1,0 1 0,0-1 1,0 0-1,0 1 0,0-1 1,0 1-1,0-1 0,-1 1 1,1-1-1,-1 1 0,1-1 1,-1 1-1,1-1 0,-1 1 1,0-1-1,0 1 0,0 0 1,0 0-1,0-1 0,0 1 1,0 0-1,0 0 0,0 0 1,0 0-1,-1 0 0,1 0 1,-1 0-5,-1-1 4,0 0 0,0 0 0,-1 1 0,1-1 0,-1 1 0,0 0 0,1 0 0,-1 0 1,0 0-1,0 0 0,0 1 0,1 0 0,-1 0 0,-2 0-4,-3 1 42,0 1 0,-1 0 0,1 1-1,0 0 1,-4 2-42,-9 3 61,1 2 0,0 0 0,0 1 0,-1 2-61,11-5 77,1-1 0,-1 2 0,1-1 0,1 2-1,0-1 1,0 1 0,1 0 0,0 1-77,6-8 22,0 1 0,0-1 0,0 0-1,1 0 1,-1 1 0,1-1 0,0 1 0,0 0 0,0-1 0,1 1 0,-1 0-1,1-1 1,0 1 0,0 0 0,0 2-22,1 0 25,0-1 0,1 0 0,-1 0 0,1 0 0,0 0 0,0 0 0,1 0-1,-1-1 1,1 1 0,2 1-25,2 4-26,1-1 0,0 0 0,1-1-1,0 0 1,0 0 0,1-1 0,0 0-1,0-1 1,7 3 26,-6-4-434,1 0 1,-1 0-1,1-2 0,0 1 0,1-2 1,10 2 433,1-2-3154,-1-1 0,1-1 1,5-1 3153,2 0-2944</inkml:trace>
  <inkml:trace contextRef="#ctx0" brushRef="#br1" timeOffset="15">2885 2002 9472,'-3'-15'3061,"3"15"-3029,0 0 1,0 0-1,0 0 0,0-1 0,0 1 1,0 0-1,0 0 0,0 0 1,0 0-1,0 0 0,0-1 0,-1 1 1,1 0-1,0 0 0,0 0 1,0 0-1,0 0 0,0-1 0,0 1 1,0 0-1,-1 0 0,1 0 1,0 0-1,0 0 0,0 0 0,0 0 1,0 0-1,-1 0 0,1 0 1,0 0-1,0-1 0,0 1 0,0 0 1,-1 0-1,1 0 0,0 0 1,0 0-33,-15-4 1948,1 0-744,1 1 1,0 0-1,-1 0 1,1 2 0,-4-1-1205,13 2 95,0 0 0,0 1 0,0-1 0,0 1 0,0-1 0,0 1 0,0 0 0,1 1 0,-1-1 0,0 1 0,1 0 0,-1-1 0,1 1 0,-1 1 0,1-1 0,0 1 0,0-1 0,0 1 0,0 0 0,-1 2-95,-2 2 112,1 1 0,0-1 1,0 1-1,1 0 0,0 0 0,0 1 0,1-1 0,-2 7-112,4-10 8,0 0 0,0-1 0,1 1 0,0 0 1,-1 0-1,1 0 0,1 0 0,-1-1 0,1 1 0,0 0 0,0 0 0,0-1 0,1 1 1,-1-1-1,1 1 0,0-1 0,1 1-8,1 2-10,0-1 0,0 1 1,1-1-1,0 0 0,0 0 1,1 0-1,0-1 0,1 1 10,-4-4-49,0 0-1,0 0 1,0 0-1,0-1 1,0 1-1,0-1 0,0 0 1,1 0-1,-1 0 1,1 0-1,-1-1 1,0 1-1,1-1 1,-1 0-1,1 0 1,-1 0-1,1-1 1,-1 1-1,2-1 50,0 0-118,-1 0 1,1-1-1,-1 0 0,0 1 0,0-1 0,0-1 0,0 1 0,0 0 0,0-1 1,-1 0-1,1 0 0,-1 0 0,2-2 118,3-5-155,-1 0 1,0-1 0,0 1-1,0-4 155,1 1 70,1 2-55,1-3 269,-10 14-267,0-1 1,0 1-1,0 0 1,0 0-1,1 0 1,-1 0-1,0-1 1,0 1-1,0 0 1,0 0-1,0 0 1,1 0-1,-1-1 1,0 1-1,0 0 1,0 0-1,1 0 1,-1 0-1,0 0 0,0 0 1,0 0-1,1 0 1,-1 0-1,0 0 1,0 0-1,0-1 1,1 1-1,-1 0 1,0 1-1,0-1 1,1 0-1,-1 0 1,0 0-1,0 0 1,0 0-1,1 0 1,-1 0-1,0 0 0,0 0 1,0 0-1,1 0 1,-1 1-1,0-1 1,0 0-1,0 0 1,0 0-1,1 0 1,-1 0-1,0 1 1,0-1-18,12 13 653,-5-5-415,45 38 578,-27-22-766,0-2 0,1-1 0,29 17-50,-49-34-389,1-1 0,0 0 1,0 0-1,0-1 0,0 1 1,0-1-1,8 0 389,-10-1-938,0-1-1,0 1 0,0-1 1,-1-1-1,1 1 1,0-1-1,4-1 939,6-1-2602</inkml:trace>
  <inkml:trace contextRef="#ctx0" brushRef="#br1" timeOffset="16">3312 1597 8736,'-2'-3'596,"0"-2"1776,5 3-466,-2 2 441,-1 1-2015,0 1 1,0-1 0,0 1-1,0-1 1,1 0 0,-1 1-1,1-1 1,-1 0-1,1 0 1,-1 1 0,1-1-1,0 0-332,3 8 542,30 75 2347,-18-39-1186,8 10-1703,50 84 517,44 58-517,-75-127-4864,-43-70 4605,0 1-1,1 0 1,-1 0-1,0-1 1,0 1-1,1 0 1,-1-1-1,0 1 1,0 0-1,0 0 0,0 0 1,0-1-1,0 1 1,0 0-1,0 0 1,0-1-1,0 1 1,0 0-1,-1 0 1,1-1-1,-1 2 260,-3 1-6293,-2 1 2485</inkml:trace>
  <inkml:trace contextRef="#ctx0" brushRef="#br1" timeOffset="17">3174 2025 8896,'-10'-4'3296,"10"4"-2560,6 0-224,-6 0 2048,10 0-1505,0 0 513,11 0-960,6-4 576,-2 4-704,12-5-224,0 5-160,6-4-96,-3 4 0,3-6-2208,-6 2 1216</inkml:trace>
  <inkml:trace contextRef="#ctx0" brushRef="#br1" timeOffset="18">3794 2021 9568,'12'1'1172,"19"-2"1933,-8-3-2363,-6 1 1356,-1 0 0,12 1-2098,-4 1 491,1 0 0,-1-2 0,0-1 0,0-1 0,10-3-491,-19 3 24,0 0 1,0-1-1,0 0 1,-1-1-1,0-1 1,-1 0-1,1-1 1,8-8-25,-21 16 3,1-1 1,-1 1-1,0 0 1,1-1-1,-1 1 1,0-1-1,0 1 1,0-1-1,0 1 1,0-1-1,-1 0 1,1 1-1,0-3-3,-1 3-2,0 0-1,0 0 0,0 0 1,0 0-1,0 0 0,0 0 1,0 0-1,0 0 0,-1 0 1,1 0-1,0-1 0,-1 1 1,1 0-1,-1 1 0,1-1 1,-1 0-1,1 0 0,-1 0 1,0 0-1,1 0 0,-1 0 1,0 1-1,0-2 3,-3 0 50,1 0 0,0 0-1,0 0 1,-1 0 0,1 0 0,-1 1-1,1 0 1,-1 0 0,0 0 0,0 0-1,1 0 1,-1 1 0,0-1 0,0 1-1,0 0 1,0 0 0,1 1-50,-3-1 99,0 1-1,0 0 1,0 0-1,1 0 1,-1 1 0,1 0-1,-1 0 1,1 1-1,0-1 1,0 1 0,-2 1-99,-4 5 245,0 1-1,1 0 1,0 0 0,1 1 0,0 0 0,0 1 0,1 0 0,1 0 0,0 1-1,1 0 1,0 0 0,0 3-245,4-11 51,1 0-1,-1-1 0,1 1 1,0 0-1,0 0 1,1 0-1,-1 0 0,1 0 1,1 0-1,-1 0 1,0 0-1,1-1 1,0 1-1,0 0 0,1 0 1,-1 0-1,1-1 1,2 5-51,-1-4 8,1 0 1,-1 0-1,1 0 1,0-1 0,0 0-1,0 0 1,1 0 0,-1 0-1,1 0 1,0-1-1,0 0 1,0 0 0,0 0-1,1-1 1,-1 0 0,2 0-9,21 7-834,2-1 1,-1-2 0,1-1-1,28 1 834,10 0-1472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10837 760 4224,'2'-8'1241,"-1"8"390,-1 0-1335,-1-3-178,0 1 0,0-1 0,-1 1 1,0-1-1,1 1 0,-1 0 0,0-1 1,0 1-1,0 0 0,-1 0 0,1 0 0,-2 0-118,-18-14 684,0 1 0,-20-10-684,-2-1 174,-28-17-7,-3 3 0,-1 3 0,-2 3-167,-39-8 789,-112-24-789,100 31 288,-175-37-287,144 36 30,-344-60 16,-6 30-24,99 33 159,280 24-146,-430-13 106,381 18-140,-456-1-47,402 6 208,-788 37 439,15 54-186,911-80-402,-449 69 68,226-24-56,-154 33 55,368-67-101,-302 77-67,268-55 274,-1 6-187,-29 14 208,-99 42 272,42-8-155,-73 15-325,222-85 38,1 3-1,2 3 0,1 4 1,-64 46-38,-288 218 346,380-272-330,26-19-9,1 1 0,1 1 1,-9 9-8,19-17 2,-1 0 1,1 0-1,-5 2-2,4-3 83,1 0 0,0 1 0,-3 3-83,8-7 72,2-2-66,0 0 0,-1 0-1,1 1 1,0-1-1,0 0 1,0 0-1,0 0 1,0 0-1,0 0 1,-1 0-1,1 0 1,0 1-1,0-1 1,0 0-1,0 0 1,-1 0 0,1 0-1,0 0 1,0 0-1,0 0 1,0 0-1,-1 0 1,1 0-1,0 0 1,0 0-1,0 0 1,0 0-1,-1 0 1,1 0 0,0 0-1,0 0 1,0 0-1,0-1 1,-1 1-1,1 0-5,0 0 7,0 0-1,0-1 1,-1 1 0,1-1-1,0 1 1,0 0 0,0-1-1,0 1 1,0-1 0,0 1-1,-1-1 1,1 1 0,0 0-1,0-1 1,0 1-1,1-1 1,-1 1 0,0-1-1,0 1 1,0 0 0,0-1-1,0 1 1,0-1 0,1 1-1,-1 0 1,0-1-7,0 1 3,2-3 6,-1 1-1,1-1 1,0 1-1,0 0 0,0-1 1,0 1-1,0 0 1,2-1-9,-1 0 10,0 1 0,0-1 0,-1 0 0,1-1 0,0 1 0,-1-1-10,6-7 36,1-1 0,0 2-1,1-1 1,6-5-36,15-16 102,35-41-117,32-38 84,-51 56-55,3 3 1,28-22-15,114-88-2,-113 97 12,-12 10 49,139-120-193,-187 157 106,130-115 99,-96 87-177,-53 46 105,1 0 1,-1 0 0,0 0 0,0 0 0,0 0 0,0 0 0,0 0 0,1 0 0,-1 0 0,0-1 0,0 1 0,0 0 0,0 0 0,0 0 0,0 0 0,0 0 0,0 0 0,1 0 0,-1-1 0,0 1 0,0 0 0,0 0 0,0 0 0,0 0 0,0 0 0,0-1 0,0 1 0,0 0 0,0 0 0,0 0 0,0 0 0,0-1 0,0 1 0,0 0 0,0 0 0,0 0 0,0 0 0,0 0 0,0-1 0,0 1 0,0 0 0,-1 0 0,1 0 0,0 0 0,0 0 0,0 0 0,0-1 0,0 1 0,0 0 0,0 0 0,0 0 0,-1 0 0,1 0 0,0 0 0,0 0 0,0 0 0,0 0 0,0 0 0,0 0 0,-1-1 0,1 1 0,0 0 0,0 0 0,-8 0-26,0 5-27,-1 0 1,2 0-1,-7 6 53,4-3-2,-361 280-137,251-188 70,8-7 10,65-54 103,2 1 0,1 2 0,3 3 0,-36 47-44,1 15-73,-35 43 98,88-123-7,3-3-36,-11 18 18,18-26 14,-8 14-88,20-28 80,1-1 0,-1 1 1,0-1-1,1 1 1,-1 0-1,1-1 0,-1 1 1,1 0-1,0 0 0,0 0 1,0-1-1,0 1 1,0 0-1,0 0 0,0-1 1,0 1-1,1 1-6,-1-2 6,1-1-1,-1 1 1,0 0 0,1-1-1,-1 1 1,1-1-1,-1 1 1,1 0-1,-1-1 1,1 1 0,-1-1-1,1 0 1,0 1-1,-1-1 1,1 1-1,0-1 1,-1 0 0,1 0-1,0 1 1,-1-1-1,1 0 1,0 0 0,0 0-6,20 2 98,-17-3-63,53-1 216,-1-3 1,18-6-252,-9 2 83,235-41 133,-1 0-21,-209 38-217,357-37 230,-164 29-363,-149 10 353,-133 9-234,24-2 180,-17-2-469,-8 5 284,0-1 1,0 1-1,1 0 1,-1-1-1,0 1 1,0 0-1,0 0 1,0-1-1,0 1 1,0 0-1,0-1 1,0 1 0,-1 0-1,1-1 1,0 1-1,0 0 1,0 0-1,0-1 1,0 1-1,0 0 1,0 0-1,-1-1 1,1 1-1,0 0 1,0 0-1,0-1 1,-1 1 0,1 0-1,0 0 1,0 0-1,-1-1 41,-21-19-5888,2-1 390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10 7296,'6'-9'3217,"-6"20"1280,0-2-3875,1 12 720,1-1 1,3 11-1343,2 29 1373,1 129 1155,-10 23-2528,1 6 278,-2 24-350,-9-82-3270,11-146 1641,1-10 768,0 1-1,-1-1 1,0 1 0,0-1-1,0 2 934,-5 6-6730</inkml:trace>
  <inkml:trace contextRef="#ctx0" brushRef="#br0" timeOffset="1">7 780 7456,'-6'0'2784,"18"-6"-2176,8-2-160,9 2 1184,9-5-992,11 3 992,18-12-928,-3 0-224,7 2-289,0-3-159,6-3 0,0 0-831,-6-1 447,-4 1-2656,-6 4 1664</inkml:trace>
  <inkml:trace contextRef="#ctx0" brushRef="#br0" timeOffset="2">763 38 7808,'-2'-10'2493,"-1"17"-1245,-3 21 392,4-15-939,-6 41 1238,2 0-1,2 0 1,3 11-1939,9 217 2496,-17 102-2496,4-225-388,1-23-2062,-4-47-2610,4-71 1988,3-15-2944</inkml:trace>
  <inkml:trace contextRef="#ctx0" brushRef="#br0" timeOffset="3">1042 877 7456,'-10'14'2784,"10"11"-2176,0 5-160,6-6 672,-2 1-704,3 3 416,-1 6-512,-2 1-160,8-7-96,-2 3-992,2-7 512,-8-6-2496,-4-8 1600,0-10-3584</inkml:trace>
  <inkml:trace contextRef="#ctx0" brushRef="#br0" timeOffset="4">1164 336 6816,'-6'-24'2528,"16"24"-1984,8 0-128,-18 0-1792,0 0 672,0 0-1472</inkml:trace>
  <inkml:trace contextRef="#ctx0" brushRef="#br0" timeOffset="5">1531 1126 8064,'16'29'2976,"6"-1"-2304,1 23-192,-7-23 864,-6 17-832,2-3 1184,-8 7-929,-8 6 321,-8 3-640,-8-9 96,-9 0-320,-3-11-128,-19-3-64,3-7-3711,-13-4 2015,-16-10-6016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1 261 5984,'0'4'466,"1"1"1,0-1 0,0 0-1,0 0 1,0 1-1,1-1 1,-1 0-1,1 0 1,0-1 0,0 1-1,3 2-466,0 1 311,0 0 0,0 0 0,1 0 1,0-1-1,2 1-311,12 7 1048,-18-13-917,0 0 0,0 0 0,-1 0 0,1 0-1,0 1 1,0-1 0,-1 1 0,1-1 0,-1 1-1,1-1 1,-1 1 0,0 0 0,0 0 0,1 1-131,-1 0 576,6-5 122,-5 1-666,0-1-1,-1 0 1,1 1-1,0-1 0,-1 0 1,1 0-1,-1 0 1,0 0-1,0 0 1,0 0-1,1-2-31,10-29 170,-10 27-121,30-91 170,-22 66-244,1 0 0,1 1 0,16-28 25,-25 53 9,0 0 0,0 0-1,0 0 1,1 0-1,0 0 1,0 1 0,0-1-1,0 1 1,1 0-1,0 1 1,0-1-1,0 1 1,0 0 0,2-1-9,-4 3 5,0 0-1,-1 0 1,1 0 0,0 0 0,0 1 0,0-1 0,0 1-1,1 0 1,-1-1 0,0 1 0,0 1 0,0-1 0,0 0 0,0 1-1,0 0 1,0-1 0,0 1 0,0 1 0,0-1 0,-1 0 0,1 1-1,0-1 1,-1 1 0,1 0 0,-1 0 0,1 0 0,-1 0-1,1 1-4,7 9 36,0 0 0,-1 0 0,-1 1 0,0 1-1,0 0 1,-1 0 0,4 14-36,-6-8 557,-4-16-368,-1-1 0,1 0 0,0 0 0,0 0 0,0 0 0,1 2-189,-1-6 50,-1 0 0,1 0 0,-1 1 0,1-1 0,-1 0 0,1 0 0,-1 0 1,0 0-1,1 0 0,-1 1 0,0-1 0,0 0 0,1 0 0,-1 0 0,0-1-50,0 1 43,5-15-50,1-1 0,1 1 0,0 0 0,1 0 0,1 0 0,10-12 7,-16 24 20,0-1 1,1 1 0,-1 0 0,1 1-1,0-1 1,0 0 0,0 1-1,1 0 1,-1 0 0,1 0-1,0 1 1,-1 0 0,1 0 0,0 0-1,1 0 1,2 0-21,-1 1 48,0 0 0,0 0 0,0 1 0,0 0 0,1 0 0,-1 1 0,0 0 0,0 0 0,0 1-1,0-1 1,0 2 0,1 0-48,23 10 208,-1 3 0,0 0 0,-1 2 0,-1 1 0,17 15-208,-28-19 45,0 0-1,-1 1 1,-1 0 0,0 1-1,1 5-44,18 27-2761,-24-29-39,-10-6-2549,-5-3 1541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29 337 8480,'-5'-4'896,"4"3"-644,0-1 1,0 1-1,-1 0 1,1 0-1,-1 0 1,1 0 0,-1 0-1,1 0 1,-1 0-1,1 0 1,-1 1-1,0-1 1,0 0 0,0 1-253,1 9 1744,1 5-589,0 56 3759,7 42-4914,1-42 641,6 55 403,13 39-1044,-20-132-154,2 0 0,1-1-1,3 4 155,-5-18-1840,0 1 0,1-2-1,8 11 1841,-16-25-364,0-1 0,0 1 1,0-1-1,0 1 0,0-1 0,1 0 0,-1 0 0,0 0 1,1 1 363,13 0-6976</inkml:trace>
  <inkml:trace contextRef="#ctx0" brushRef="#br0" timeOffset="1">363 17 8224,'5'-9'3056,"-5"9"-2953,0 0 1,0-1 0,0 1-1,0 0 1,0-1 0,0 1-1,0 0 1,1-1-1,-1 1 1,0 0 0,0-1-1,0 1 1,1 0 0,-1 0-1,0-1 1,0 1-1,0 0 1,1 0 0,-1-1-1,0 1 1,1 0 0,-1 0-1,0 0 1,0 0 0,1-1-1,-1 1 1,0 0-1,1 0 1,-1 0 0,0 0-1,1 0 1,-1 0 0,0 0-1,1 0 1,-1 0-1,0 0 1,1 0 0,-1 0-1,0 0 1,1 0 0,-1 0-1,0 0 1,1 1 0,-1-1-104,4 1 270,0 1 1,0-1-1,0 1 1,0 0-1,-1 0 1,1 1 0,-1-1-1,0 1 1,1-1-1,-1 2-270,6 5 253,-2 0-1,7 9-252,11 14 400,-16-23-338,-4-4-40,0 0 1,-1 0-1,0 0 0,0 1 1,0-1-1,-1 1 1,1 1-23,4 13-168,0 0 1,-2 0 0,2 8 167,-6-17-1079,0 1 1,0-1-1,-1 1 1,-1 1 1078,-3 2-4091,2-1 1265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10 7296,'6'-9'3217,"-6"20"1280,0-2-3875,1 12 720,1-1 1,3 11-1343,2 29 1373,1 129 1155,-10 23-2528,1 6 278,-2 24-350,-9-82-3270,11-146 1641,1-10 768,0 1-1,-1-1 1,0 1 0,0-1-1,0 2 934,-5 6-6730</inkml:trace>
  <inkml:trace contextRef="#ctx0" brushRef="#br0" timeOffset="1">7 780 7456,'-6'0'2784,"18"-6"-2176,8-2-160,9 2 1184,9-5-992,11 3 992,18-12-928,-3 0-224,7 2-289,0-3-159,6-3 0,0 0-831,-6-1 447,-4 1-2656,-6 4 1664</inkml:trace>
  <inkml:trace contextRef="#ctx0" brushRef="#br0" timeOffset="2">763 38 7808,'-2'-10'2493,"-1"17"-1245,-3 21 392,4-15-939,-6 41 1238,2 0-1,2 0 1,3 11-1939,9 217 2496,-17 102-2496,4-225-388,1-23-2062,-4-47-2610,4-71 1988,3-15-2944</inkml:trace>
  <inkml:trace contextRef="#ctx0" brushRef="#br0" timeOffset="3">1042 877 7456,'-10'14'2784,"10"11"-2176,0 5-160,6-6 672,-2 1-704,3 3 416,-1 6-512,-2 1-160,8-7-96,-2 3-992,2-7 512,-8-6-2496,-4-8 1600,0-10-3584</inkml:trace>
  <inkml:trace contextRef="#ctx0" brushRef="#br0" timeOffset="4">1164 336 6816,'-6'-24'2528,"16"24"-1984,8 0-128,-18 0-1792,0 0 672,0 0-1472</inkml:trace>
  <inkml:trace contextRef="#ctx0" brushRef="#br0" timeOffset="5">1531 1126 8064,'16'29'2976,"6"-1"-2304,1 23-192,-7-23 864,-6 17-832,2-3 1184,-8 7-929,-8 6 321,-8 3-640,-8-9 96,-9 0-320,-3-11-128,-19-3-64,3-7-3711,-13-4 2015,-16-10-6016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43 4896,'-16'-14'1860,"14"12"-1539,-1-1 0,1 1 1,-1 0-1,1 0 0,-1 0 0,0 0 0,1 1 0,-1-1 1,0 1-1,-1-1-321,-2 0 362,-1 0 1,-1 1 0,1 0-1,0 0 1,0 0 0,0 1-1,0 0 1,-1 1 0,1-1-1,0 1 1,0 1 0,0-1-1,0 1 1,0 0 0,-5 3-363,0 1 184,0 0 1,1 0 0,0 1 0,1 0 0,0 1 0,0 0 0,0 0 0,1 1-1,0 1 1,1-1 0,0 1 0,1 1 0,0 0 0,0 0 0,0 2-185,5-7 16,0 0-1,0 0 1,0 0 0,1 1 0,0-1-1,1 0 1,-1 0 0,1 1 0,0-1-1,1 0 1,-1 1 0,1-1 0,1 0 0,-1 0-1,1 0 1,0 0 0,0 0 0,1 0-1,0 0 1,0-1 0,0 1 0,0-1-1,1 0 1,0 0 0,0 0 0,1-1-1,-1 0 1,1 1 0,0-1 0,0-1 0,0 1-1,1-1 1,-1 0 0,1 0 0,0-1-1,0 1 1,0-1 0,0-1 0,0 1-1,0-1 1,0 0 0,1 0 0,-1-1 0,0 0-1,1 0 1,3-1-16,6-1-210,-1-1 0,1-1 0,-1-1 0,0 0 0,-1-1 0,1 0 0,-1-1 0,0-1 0,-1 0 0,0-1 0,0 0 0,-1-1 0,0-1 0,0 0 0,-2 0 0,7-9 210,-13 14-16,0 1 1,-1-2-1,1 1 0,-1 0 0,0-3 16,-1 4 95,0 0 0,1 1 0,-1-1 1,1 1-1,0-1 0,0 1 0,2-2-95,-2 7 139,40 46 372,-25-31-525,0-1-1,2-1 0,-1-1 0,2 0 0,17 7 15,-13-9-962,0-2 0,0 0 0,0-1 0,1-2-1,4 0 963,40 4-6234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5824,'0'3'416,"0"-1"0,1 0-1,-1 1 1,1-1 0,-1 0 0,1 0 0,0 1 0,0-1-1,1 2-415,12 31 1271,58 154 2121,-50-131-768,14 57-2624,-39-157 1701,-5-5-1447,3 0 0,1-2-254,4 25 28,0-1-1,2 1 1,0 0 0,6-22-28,-3 23-14,1 1 1,1 0-1,1 0 1,9-17 13,-11 28 31,-1 1 1,2 1 0,0-1-1,0 1 1,0 0-1,1 0 1,1 1-1,-1 0 1,1 1-1,6-4-31,-8 6 48,1 0 0,0 0-1,1 0 1,-1 1 0,1 1 0,0-1-1,0 1 1,0 1 0,0 0 0,0 0 0,1 1-1,-1 0 1,0 0 0,1 1 0,-1 0-1,1 1 1,-1 0 0,0 1 0,1 0-1,-1 0 1,0 1 0,0 0 0,4 3-48,0-1 9,0 1 0,0 1 0,-1 0 0,0 1 0,-1 0 0,0 1 0,0 0 0,-1 1 0,0 0 0,6 8-9,1 3 81,-2 0 1,0 1-1,-1 0 0,-1 1 0,6 17-81,-11-20 47,0 1 0,-1 0 1,-1 0-1,-1 1 0,-1-1 1,-1 1-1,-1 0 0,-1 2-47,-1 5-1397,-1 0 0,-3 6 1397,3-11-2821,1-3 853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185 448 7808,'-9'0'677,"6"-1"-490,0 1 1,0 0 0,0 0 0,0 1-1,0-1 1,0 0 0,0 1 0,0 0-1,1 0 1,-1 0 0,0 0 0,0 0-1,1 0 1,-1 1 0,-2 1-188,-7 4 521,0 2 1,1-1-1,0 2 0,0-1 1,1 2-1,0-1 0,1 1 1,-6 10-522,11-16 134,1 1 0,-1 0 1,2 0-1,-1 1 1,1-1-1,0 1 1,0-1-1,0 1 1,1 0-1,0-1 1,1 1-1,-1 0 0,1 0 1,1 0-1,-1-1 1,1 1-1,0 0 1,1-1-1,-1 1-134,3 2 50,-1 0-1,1 0 0,1 0 1,-1-1-1,1 0 0,1 0 1,0 0-1,0-1 1,0 0-1,1 0 0,0 0 1,0-1-1,1 0 1,0-1-1,0 1 0,0-2 1,0 1-1,1-1 0,0 0 1,4 1-50,-4-2 0,1 0 1,0-1-1,-1 0 1,1 0-1,0-1 1,0 0-1,0-1 1,-1 0-1,1-1 1,0 0-1,0 0 1,0-1-1,-1 0 1,1-1-1,-1 0 1,0-1-1,0 0 1,0 0-1,7-5 0,-5 2-61,1-1 0,-2 0-1,1-1 1,-1 0-1,0-1 1,-1 0-1,6-9 62,-12 15-5,0 0-1,-1 0 0,1-1 0,-1 1 0,0 0 0,0-1 0,-1 0 0,1 1 1,-1-1-1,0 0 0,-1 0 0,1 0 0,-1 0 0,0 1 0,0-1 0,0 0 0,-1 0 1,1 0-1,-1 0 0,-1 0 0,1 1 0,0-1 0,-1 0 6,-2-2 45,1-1-1,-1 1 1,0 0-1,-1 1 1,0-1 0,0 1-1,0 0 1,-1 0-1,1 0 1,-2 1 0,1 0-1,0 0 1,-1 1-1,0 0 1,0 0-1,0 0 1,-1 1 0,1 0-1,-1 0 1,0 1-1,0 0 1,1 1 0,-4-1-45,-8 0-196,0 1 1,0 0 0,0 2 0,1 0 0,-1 1 0,0 1 0,0 1 0,1 0-1,-7 4 196,17-6-812,1 1 0,-1 0 0,-4 3 812,10-6-212,1 1 0,0 0-1,0-1 1,0 1 0,0 0 0,-1 0 0,1 0-1,0 0 1,1 0 0,-1 0 0,0 0 0,0 0-1,0 0 1,0 0 0,1 0 0,-1 0 0,1 1-1,-1-1 1,1 0 0,-1 1 0,1-1 0,0 0-1,-1 1 213,1-2-112,0 1-1,0-1 1,1 1 0,-1-1-1,0 1 1,0-1-1,0 1 1,0-1-1,0 0 1,1 1 0,-1-1-1,0 1 1,0-1-1,1 0 1,-1 1-1,0-1 1,0 0-1,1 1 1,-1-1 0,0 0-1,1 0 1,-1 1-1,1-1 1,-1 0 112,15 7-4224</inkml:trace>
  <inkml:trace contextRef="#ctx0" brushRef="#br0" timeOffset="1">767 0 7872,'0'1'372,"0"1"0,1-1 0,-1 1 0,1-1 0,-1 0 0,1 1 0,0-1 0,-1 0 0,1 1 1,0-1-1,1 1-372,6 11 1437,25 76 974,-3 2-1,2 27-2410,-5-16 934,31 71-934,-44-141-2,-9-22 31,0-1 1,-1 1-1,0 0 0,-1 1 0,0-1 0,-1 1 1,0-1-1,-1 1 0,1 9-29,-4-23-97,1 0-1,-1 0 0,0 0 1,0 0-1,0 0 1,-2-2 97,-3-4-82,-2-4 96,-1 1-1,0 0 0,0 1 0,-1 0 0,-1 1 0,1 0 1,-2 0-1,0 1 0,0 1 0,0 1 0,-1-1 0,0 2 0,0 0 1,-1 1-1,-6-2-13,16 6 75,-1 0 0,1 0-1,-1 1 1,1 0 0,-1-1 0,1 2 0,-1-1 0,1 1 0,0 0 0,-1 0 0,0 0-75,-3 2 174,0 1 1,0 0-1,0 0 0,0 1 1,-6 4-175,10-5 86,0 0 1,0 0 0,0 1-1,0 0 1,1 0-1,0 0 1,0 0 0,0 1-1,0 0 1,1-1 0,0 1-1,1 0 1,-2 4-87,-3 9 193,2 1 1,0 0-1,-2 16-193,6-28 28,0-1 0,1 1-1,0 0 1,0 0-1,1 0 1,0-1 0,0 1-1,1 0 1,0-1 0,0 1-1,1-1 1,0 2-28,0-3 19,0-1 0,0 1 0,1 0 0,-1-1 0,1 0 0,0 0 0,1 0 0,-1 0 0,1-1 0,0 1 0,0-1 0,0-1 0,1 1 0,4 2-19,4 0-71,0 0 0,0-1 1,0-1-1,1 0 0,-1-1 1,1-1-1,0 0 1,4-1 70,20 0-1667,1-2 0,20-3 1667,-35 1-2592,0-1 0,0-1 0,21-8 2592,-13 3-5994</inkml:trace>
  <inkml:trace contextRef="#ctx0" brushRef="#br0" timeOffset="2">1336 697 8480,'97'-32'4490,"-71"25"-2548,21-5-1942,5 0 602,76-29-122,-101 30-412,0 0-1,-1-2 1,15-11-68,-33 20 25,-1-1 0,0-1-1,-1 1 1,1-1 0,-1 0 0,0-1 0,0 0-25,-4 5-1,-1 1 1,0-1 0,0 0 0,0 1-1,0-1 1,0 0 0,0 1 0,0-1-1,0 0 1,-1 0 0,1 0 0,-1 0-1,1 0 1,-1 0 0,0 0 0,0 0-1,0 0 1,0 0 0,0 0 0,0 0-1,0 0 1,-1 0 0,1 0 0,-1 1-1,0-1 1,1 0 0,-1 0 0,0 0-1,0 1 1,0-1 0,0 0 0,0 1-1,-1-1 1,1 1 0,-3-3 4,1 1 0,-1 1 0,0-1-1,-1 1 1,1-1 0,0 1 0,-1 0 0,1 1 0,-1-1-1,1 1 1,-1 0 0,0 0 0,1 0 0,-4 0-4,-10 0 280,1 1 1,-1 0 0,-10 2-281,9 0 309,-1 1-1,0 1 1,1 0 0,0 2-1,0 0 1,0 1-1,-8 5-308,14-5 266,0 0 1,1 1-1,0 0 0,0 1 0,1 0 0,0 1 0,0 0 0,1 1 0,1 0 0,-7 11-266,6-8 195,1 1 0,0 1 0,1 0-1,1 0 1,1 0 0,0 1-1,1 0 1,1 0 0,-2 16-195,5-26 33,0 0 0,1 1 0,0-1 0,0 0 0,0 0 0,1 1-1,0-1 1,1 0 0,0 0 0,0 0 0,0 0 0,1-1 0,0 1 0,0 0 0,1-1 0,0 0 0,0 0 0,0 0 0,1-1 0,0 1 0,0-1-1,0 0 1,1 0 0,0-1 0,1 1-33,11 6-3,0-1 0,1-1 0,0 0 1,0-2-1,1 0 0,16 3 3,3-1-799,2-2-1,39 2 800,-10-8-3077,0-2 0,-1-4 0,41-8 3077,5-2-7408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396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1 2841 6144,'11'-26'2608,"-9"22"-2304,-1 0 0,1 0 0,0 1 0,0-1 0,0 0 0,3-3-304,9-11 970,1 0 1,0 2 0,2-1-1,5-3-970,101-90 2343,-66 56-542,58-41-1801,-21 28 572,162-126 163,-139 92-426,86-68 86,-83 79-189,82-65 142,227-172 28,-316 250-103,3 5 1,118-52-274,-2 19 616,3 11 0,88-16-616,-87 46-11,218-29 11,193-23 336,-602 108-252,0-3-1,-1-2 1,12-6-84,-52 18 8,-1-1 0,0 0 0,0 1 1,0-1-1,0 0 0,-1 0 0,1 0 0,1-2-8,-4 4 3,1-1-1,-1 1 1,0 0 0,1-1-1,-1 1 1,0-1 0,0 1 0,1-1-1,-1 1 1,0-1 0,0 1-1,0-1 1,0 1 0,0-1-1,1 1 1,-1-1 0,0 1-1,0-1 1,0 1 0,0-1-1,-1 1 1,1-1-3,0 0-2,0 1-1,-1-1 1,1 0 0,-1 1-1,1-1 1,-1 0 0,0 1-1,1-1 1,-1 1 0,0-1-1,1 1 1,-1-1 0,0 1 0,1 0-1,-1-1 1,0 1 0,0 0-1,1 0 1,-2-1 2,-27-7-192,0 1 1,-25-3 191,52 9-6,-447-62-667,324 48 679,-170-38 33,156 26-83,-40-10 129,-63-27-85,119 24 66,98 30-113,0-1 0,0-1 0,-13-10 47,38 22-3,0 0-1,0 0 0,0 0 1,0 0-1,1 0 1,-1 0-1,0 0 0,0 0 1,0 0-1,0 0 1,1 0-1,-1 0 0,0-1 1,0 1-1,0 0 0,0 0 1,0 0-1,1 0 1,-1 0-1,0 0 0,0 0 1,0 0-1,0 0 1,0-1-1,0 1 0,1 0 1,-1 0-1,0 0 0,0 0 1,0 0-1,0-1 1,0 1-1,0 0 0,0 0 1,0 0-1,0 0 0,0 0 1,0-1-1,0 1 1,0 0-1,0 0 0,0 0 1,0 0-1,0-1 1,0 1-1,0 0 0,0 0 1,0 0-1,0 0 0,0-1 1,0 1-1,0 0 1,0 0-1,-1 0 0,1 0 1,0 0-1,0 0 1,0-1-1,0 1 0,0 0 1,0 0-1,0 0 0,-1 0 1,1 0-1,0 0 1,0 0 3,15-2-92,-2 3 54,-1 0 0,1 1 0,-1 0-1,3 2 39,17 2-34,352 75 61,-61-6-108,131 37-4,-434-105 85,47 13 0,0 4 0,19 11 0,-66-26-5,30 16 48,-46-23-27,0 1 0,-1-1 0,1 1 0,-1 0 0,0 0 0,1 1 0,-1-1 0,0 0 0,-1 1 0,2 2-16,-3-5-8,-1 0 0,0 0 1,1 0-1,-1 1 0,0-1 1,0 0-1,1 0 0,-1 0 0,0 0 1,0 0-1,0 0 0,-1 1 1,1-1-1,0 0 0,0 0 1,-1 0-1,1 0 0,0 0 1,-1 0-1,0 1 8,-13 21 45,9-15-43,-51 77-37,-4-2 1,-43 44 34,60-83 108,-2-3 1,-4 1-109,-29 25 183,-27 31 435,-22 32-618,-19 23 395,132-141-803,2 1 1,0 0 0,0 1-1,1 0 1,-4 8 407,13-12-2430,2-10 2320,0 0 1,0 1-1,0-1 1,0 0-1,0 0 1,0 0-1,0 0 1,0 0 0,0 1-1,0-1 1,1 0-1,-1 0 1,0 0-1,0 0 1,0 0-1,0 1 1,0-1-1,0 0 1,0 0 0,1 0-1,-1 0 1,0 0-1,0 0 1,0 0-1,0 0 1,0 0-1,1 1 1,-1-1-1,0 0 1,0 0 0,0 0-1,0 0 1,1 0-1,-1 0 1,0 0-1,0 0 1,0 0-1,0 0 1,1 0-1,-1 0 1,0 0 0,0-1-1,0 1 1,0 0-1,1 0 1,-1 0-1,0 0 1,0 0-1,0 0 1,0 0-1,0 0 1,0 0 0,1-1-1,-1 1 1,0 0-1,0 0 1,0 0-1,0 0 110,1-1-358,0 0-1,0 0 1,0 0-1,0-1 1,0 1-1,0 0 0,-1 0 1,1 0-1,0-1 1,-1 1-1,1 0 1,-1-1-1,1 0 359,4-31-4901</inkml:trace>
  <inkml:trace contextRef="#ctx0" brushRef="#br1" timeOffset="1">1779 2580 4480,'4'-8'582,"7"-16"2090,-11 23-2514,1 0 1,-1 0-1,0 0 0,0 0 1,1 0-1,-1 0 0,0 0 1,0 0-1,0 0 0,0 0 1,-1 0-1,1 0 0,0 0 1,0 0-1,0 0 0,-1 0 1,1 0-1,-1 1 0,1-1 1,-1 0-1,1 0 0,-1 0 1,1 0-159,-4-2 161,1-1 1,-1 1 0,0 0 0,0 0 0,0 0-1,-1 1 1,1-1 0,0 1 0,-1 0-1,0 1 1,1-1 0,-1 1 0,0 0-1,0 0 1,0 0 0,0 0 0,0 1 0,0 0-1,0 0 1,0 1 0,0-1 0,0 1-1,-2 1-161,-13 3 60,0 1 1,0 0-1,1 2 0,0 1 0,-3 2-60,-20 11 263,1 2 0,1 1-1,1 3 1,1 1 0,2 1 0,1 3 0,-12 14-263,34-32 122,0 0 1,1 1 0,0 0-1,2 1 1,0 1 0,0-1-1,2 1 1,0 1 0,-3 15-123,8-24 29,1 0-1,0 0 1,1 0 0,0 0 0,1 1-1,0-1 1,1 0 0,0 1 0,0 0-29,1-3 26,0 0 0,1 0 0,-1 0 0,1 0 0,1 0 0,0-1 0,0 0 0,0 0 0,1 0-1,0 0 1,0-1 0,1 1-26,3 1-8,-1 0 0,1-1 0,0-1-1,0 1 1,0-1 0,1-1-1,0 0 1,0 0 0,1-1-1,-1-1 1,1 1 0,0-2-1,0 1 1,0-2 0,8 1 8,11 0-495,1-2 1,-1 0-1,0-3 1,1 0-1,5-3 495,-1-1-1994,0-1-1,-1-2 0,1-2 1,-2-1-1,1-1 1995,10-6-3493</inkml:trace>
  <inkml:trace contextRef="#ctx0" brushRef="#br1" timeOffset="2">2168 3052 4480,'0'3'177,"0"0"0,1-1 0,-1 1 1,1 0-1,0-1 0,0 1 0,0-1 0,0 1 1,0-1-1,0 1 0,2 0-177,-1 1 290,-1-1 0,1 0 1,-1 0-1,1 1 0,-1-1 0,0 3-290,1-1 538,-1 0-1,1 0 0,0-1 0,0 1 0,0 0 0,1-1-537,2 6 1903,-7-12 792,-2-5-1631,-1-13-28,-3-17 147,5 2-717,-2-14 782,2-13-1248,3 45 106,0 0 0,2 1 1,0-1-1,1 1 0,4-12-106,3-8-33,3 2 0,0 0-1,3 0 1,8-12 33,-15 29-326,1 1-1,1 1 1,1 0-1,0 0 1,1 1-1,0 0 0,2 2 1,-1-1-1,7-3 327,-3 5-1297,0 0 0,14-6 1297,-25 13-547,1 1 0,-1 1 0,1-1 0,-1 1 0,1 1 0,-1-1 0,1 1 0,6 0 547,18 4-1621</inkml:trace>
  <inkml:trace contextRef="#ctx0" brushRef="#br1" timeOffset="3">2623 2753 3648,'1'0'97,"0"1"-1,0 0 1,0-1 0,0 1 0,0 0-1,0 0 1,-1 0 0,1 0 0,0 0-1,0 0 1,-1 0 0,1 0 0,0 0-1,-1 0 1,1 0 0,-1 0 0,0 1-1,1-1-96,3 6 397,-3-5-134,1 0-1,0 0 1,0-1-1,0 1 1,0-1-1,0 1 0,0-1 1,0 0-1,0 0 1,1 0-1,-1 0 0,1 0 1,-1 0-263,34 5 2244,-19-3-1542,-8-2-523,-1 0 0,1-1 0,0 0 0,-1 0 0,1-1 0,-1 0 0,1 0 1,-1-1-1,4-1-179,10-4 152,-1-1 0,-1 0 1,1-2-153,-17 7 16,1 1 1,-1-1-1,0 1 1,0-1-1,1-2-16,-4 4 12,0 0 0,0 1 0,0-1 0,0 0 0,0 0 0,0 0 0,0 0 0,-1-1 0,1 1 0,0 0 0,-1 0 0,1 0 0,-1 0 0,0-1 0,1 1 0,-1 0 0,0 0 0,1-1 1,-1 1-1,0 0 0,0-1 0,0 0-12,-1 0 30,0 1 1,0 0-1,0-1 1,0 1-1,0-1 1,0 1-1,0 0 1,-1 0-1,1 0 1,0 0-1,-1 0 1,1 0-1,-1 0 1,1 0-1,-1 0 1,0 0-31,-2-1 54,1 1 1,-1-1 0,0 1-1,1 0 1,-1 0 0,-3-1-55,0 2 47,0 1 0,0-1 1,0 1-1,0 0 1,0 1-1,0-1 1,0 1-1,-3 2-47,-6 3 144,-1 0-1,-10 8-143,17-9 76,0 1 1,1 0-1,0 1 0,0-1 1,1 2-1,0-1 0,1 1 0,-1 0 1,2 1-1,-5 7-76,9-14 10,0 1 1,1 0 0,-1-1-1,1 1 1,0 0 0,0 0-1,0 0 1,0 0 0,1 0-1,-1 0 1,1 0 0,0 0-1,1 1 1,-1-1 0,1 0-1,-1 0 1,1 0 0,0 0-1,1 0 1,-1-1 0,1 1-1,-1 0 1,1-1 0,0 1-1,1-1 1,-1 1 0,1-1-1,-1 0 1,1 0 0,0 0-1,0 0 1,2 1-11,8 6-315,0 0 0,1 0 1,14 6 314,-15-9-876,1-1 1,0 0 0,0-1-1,0-1 1,1 0 0,0-1-1,1 0 876,22 1-5306</inkml:trace>
  <inkml:trace contextRef="#ctx0" brushRef="#br1" timeOffset="4">3296 2775 6304,'-16'-5'1307,"13"3"-1073,-1 1 0,0-1 0,0 1 0,0 0 0,-1 0 0,1 0 0,0 1 0,0 0 0,0-1 0,-1 2 0,1-1 0,0 0-1,0 1 1,0-1 0,-1 1 0,-1 1-234,-1 1 452,-1 1 0,1-1 0,0 1 0,0 1 0,0-1 0,1 1 0,-1 1 0,1-1 0,-1 2-452,3-3 191,0 0 0,1 1 0,-1-1 0,1 1 0,0 0-1,0 0 1,0 0 0,1 0 0,0 1 0,0-1 0,0 1 0,1-1-1,-1 4-190,2-7 21,0 1 0,0-1 0,0 1 0,0-1 0,1 0 1,-1 1-1,1-1 0,-1 0 0,1 1 0,0-1 0,0 0 0,0 0 0,0 0 0,1 0 0,-1 0 0,0 0 0,1 0 0,0 0 0,-1 0 0,1-1 0,0 1 0,0-1 0,0 1 0,1 0-21,0 0-41,0 0 0,1 0 1,-1 0-1,1-1 1,0 1-1,0-1 1,0 0-1,0 0 0,0 0 1,0 0-1,0-1 1,0 0-1,0 0 0,2 0 41,3-1-196,-1 0-1,1-1 0,-1-1 0,0 1 0,0-1 0,0 0 1,0-1-1,0 0 0,-1 0 0,7-5 197,6-7-125,-1 0 0,-1-1 0,0-2 125,-16 18 18,-1 0 6,0 0 1,0 0-1,1 0 0,-1 0 1,0 0-1,1 0 0,-1 1 1,0-1-1,1 1 0,-1-1 1,1 1-1,-1-1 0,0 1 0,1 0 1,-1-1-1,1 1 0,-1 0 1,1 0-1,0 0 0,-1 1 1,1-1-1,-1 0 0,0 0 0,1 1 1,-1-1-1,1 1 0,-1-1 1,1 1-1,-1 0 0,0 0 1,0-1-1,1 1 0,-1 0 0,1 1-24,5 4 63,0 0 0,1 1 0,-2 0 0,1 1-1,-1 0-62,1 0-9,11 18 68,-14-19-76,1-1 0,-1 0 0,1 1-1,1-2 1,1 3 17,11 8-1429,-1 2 0,3 4 1429,-17-19-783,0 0 1,0 0 0,0 0 0,1 0 0,-1-1-1,3 2 783,7 4-4810</inkml:trace>
  <inkml:trace contextRef="#ctx0" brushRef="#br1" timeOffset="5">3725 2314 8480,'-10'3'3136,"15"5"-2432,-5 14-224,5-6 1024,-2 7-928,2 12 544,0 7-641,3 9 1,1-1-288,-1-1-160,2 6-64,-2-1 224,-3-9-96,-2-2-1663,2-7 863,-5-6-2624,0-3 1856,-5-4-4384</inkml:trace>
  <inkml:trace contextRef="#ctx0" brushRef="#br1" timeOffset="6">3702 2722 5984,'7'-1'415,"0"1"0,0 0 0,0 0 0,-1 0 0,1 1 1,0 0-1,0 0 0,-1 1 0,1 0 0,1 1-415,13 2 782,5 0-300,1-1 0,-1-1 0,1-2 0,-1 0 0,22-4-482,-2-1 182,0-3-1,40-12-181,-73 16 4,1-1-1,-1 0 1,0-1-1,0-1 1,-1 0 0,1-1-1,-1 0 1,-1-1-1,1 0 1,-1-1-1,-1 0 1,2-3-4,-10 10 20,0 0 0,0-1 1,0 0-1,-1 1 0,1-1 1,-1 0-1,0 0 0,0 0 1,0 1-1,0-1 0,-1 0 0,1 0 1,-1-1-1,0 1 0,1 0 1,-1 0-1,-1 0 0,1 0 0,0 0 1,-1 0-1,1 0 0,-1 0 1,0 0-1,0 0 0,-1 0 0,1 1 1,0-1-1,-1 0 0,1 1 1,-1-1-1,0 1 0,0-1 0,0 1 1,0 0-1,-1 0 0,1 0 1,-1 0-1,1 0 0,-1 1 0,1-1 1,-1 1-1,0-1 0,0 1 1,0 0-1,0 0 0,-1 0-20,-2 0 105,0 0-1,0 0 1,0 1 0,0 0-1,0 0 1,0 0-1,0 1 1,0 0-1,0 0 1,0 0 0,0 1-1,1 0 1,-1 0-1,0 0 1,1 1-1,-1 0 1,1 0 0,0 0-1,0 1 1,0 0-1,1 0 1,-1 0 0,1 0-1,0 1 1,0-1-1,-2 5-104,0 0 147,-1 1-1,2 0 0,0 0 1,0 0-1,0 0 0,2 1 1,-1 0-1,1 0 0,1 0 1,0 0-1,0 0 0,1 1 1,1-1-1,0 1-146,1-1-43,0 0-1,0-1 1,1 1-1,1-1 0,0 1 1,0-1-1,1 0 1,0 0-1,1-1 1,0 1-1,0-1 1,1 0-1,2 1 44,1 1-848,0-1-1,1 0 1,0 0-1,1-1 1,0 0-1,1-1 1,0 0-1,0-1 1,10 5 848,30 11-3222,3 0-1268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229 485 6720,'-1'4'2861,"0"-2"-2758,0 0 0,1 0 0,-1 0 0,1 0 0,0 0 0,0 1 0,0-1 0,0 0 0,0 0 0,0 0 0,1 2-103,23 94 2454,-1-7-950,46 112-272,-67-197-1254,15 57-463,-16-57-223,0 2-1,0-1 1,0 0-1,-1 0 0,0 0 1,-1 0-1,0 5 709,-4-3-2267,-2-5-2095</inkml:trace>
  <inkml:trace contextRef="#ctx0" brushRef="#br0" timeOffset="1">0 497 4224,'0'-5'301,"0"0"0,0 0 0,1 0 0,0 1 0,-1-1 0,1 0 0,1 1 0,-1-1 0,1 1 0,0-1 0,0 1 0,0 0 0,1 0 0,-1 0 0,1 0 0,2-2-301,3-4 485,1 0 0,0 1 0,1 0 1,0 1-1,0 0 0,1 1 1,0 0-1,1 0 0,3-1-485,14-5 222,0 1 1,1 2-1,10-2-222,-21 7-13,1 0-1,0 2 0,0 0 1,0 1-1,0 1 0,1 1 1,-1 0-1,0 2 0,0 1 1,7 1 13,-14-1 4,-1 1-1,0 0 1,0 0 0,0 1 0,-1 1 0,1 0 0,-1 0 0,0 1-1,-1 1 1,0 0 0,0 0 0,-1 1 0,0 0 0,0 0 0,-1 1 0,5 8-4,-9-12 43,-1 0 0,0 0 0,0 0 0,0 0 0,0 1 0,-1-1 0,0 1 0,-1 0 0,1-1 0,-1 1 0,-1 0 0,1 0 0,-1 0 0,0 0 0,-1 0 0,0 0 0,0-1 0,-1 5-43,-1-3 87,1-1 0,-1 1 0,0-1 0,-1 0 0,0 0 0,0 0 0,-1 0 0,1-1 0,-1 0 0,-1 0 0,1 0 0,-1 0 0,0-1 0,0 0 1,-7 3-88,3-1-17,0-1 0,0 0 1,-1-1-1,1 0 0,-1-1 1,-1 0-1,1-1 0,0 0 1,-1-1-1,0 0 0,1-1 1,-1 0-1,0-1 0,0 0 1,0-1-1,-3-1 17,8 1-708,1-1 1,0 0-1,-1-1 0,1 1 1,0-1-1,0 0 0,1-1 1,-6-3 707,2 1-1918,3 2-2476</inkml:trace>
  <inkml:trace contextRef="#ctx0" brushRef="#br0" timeOffset="2">872 477 6304,'-3'1'178,"1"0"1,0 0 0,0-1-1,0 1 1,0 1-1,0-1 1,0 0-1,0 0 1,0 1 0,0-1-1,0 1 1,1 0-1,-1-1 1,1 1 0,-1 0-1,1 0 1,0 0-1,0 0 1,0 0-1,0 0 1,0 0 0,0 0-1,0 1 1,1-1-1,-1 0 1,1 1-1,0-1 1,-1 0 0,1 1-1,0-1 1,0 0-1,1 1 1,-1 1-179,1-1 77,0 1 0,0-1 0,0 0 0,0 1 0,0-1 0,1 0 0,-1 0 0,1 1 0,0-1 0,0-1 0,0 1 0,0 0 0,1 0 0,1 1-77,0-1 88,0 1 0,1-1 0,-1-1 0,1 1 0,-1 0 0,1-1 0,0 0 1,0 0-1,3 0-88,3 1 45,1-1 1,0 0-1,0-1 1,0 0-1,0-1 1,0 0-1,0-1 1,8-2-46,-16 3-11,8-2-24,0 0 1,-1 0-1,1-1 0,-1-1 1,1 0-1,9-5 35,-11 4-16,-1-1 1,0 0-1,0 0 0,-1-1 0,0 0 1,0-1 15,-6 6 7,0 0-1,0-1 1,0 0 0,0 1 0,0-1-1,-1 0 1,1 0 0,-1 0 0,0 0-1,0 0 1,0 0 0,0 0 0,0-1 0,-1 1-1,1 0 1,-1 0 0,0-1 0,0 1-1,0 0 1,-1 0 0,1-2-7,-2-2 6,-1-1 0,0 1 0,0-1 1,0 1-1,-1 0 0,0 0 0,0 0 0,0 1 1,-1 0-1,0 0 0,-1 0 0,1 0 0,-1 1 0,0 0 1,-1 0-1,1 0 0,-1 1 0,0 0-6,3 1-141,-1 1 0,0 0-1,0 0 1,0 0 0,0 1-1,0-1 1,0 1 0,0 1 0,0-1-1,0 1 1,-1-1 0,-3 2 141,5-1-244,0 1 1,0 0-1,0 0 1,0 0 0,0 1-1,1-1 1,-1 1-1,0 0 1,1 0-1,-1 0 1,1 0 0,0 1-1,0 0 1,0-1-1,0 1 1,0 0-1,-1 2 244,-9 14-1728,-2 0-1850</inkml:trace>
  <inkml:trace contextRef="#ctx0" brushRef="#br0" timeOffset="3">1621 22 6720,'-2'-13'2133,"2"12"-2070,0 1 0,1-1 0,-1 1 0,0-1 0,0 1-1,1 0 1,-1-1 0,0 1 0,1-1 0,-1 1 0,0 0-1,1-1 1,-1 1 0,1 0 0,-1-1 0,0 1-1,1 0 1,-1-1 0,1 1 0,-1 0 0,1 0 0,-1 0-1,1 0-62,-1 0 114,1 0-1,0 0 1,-1 0-1,1 0 1,-1 1-1,1-1 1,-1 0-1,1 0 1,-1 1-1,1-1 1,-1 1-1,1-1 1,-1 0-1,0 1 1,1-1-1,-1 1 1,0-1-1,1 1 1,-1-1-1,0 1 1,1-1-1,-1 1 1,0-1-1,0 1-113,1 1 466,11 18 1081,0 1 1,5 17-1548,11 20 590,64 127-228,-76-154-364,-10-20 112,-1 0-1,0-1 0,0 2 0,-1-1 0,1 8-109,-5-18-11,1-1 0,-1 1 0,0 0 0,0-1 0,0 1-1,0 0 1,0-1 0,0 1 0,0 0 0,-1-1-1,1 1 1,0-1 0,0 1 0,0 0 0,-1-1-1,1 1 1,0 0 0,-1-1 0,1 1 0,0-1-1,-1 1 1,1-1 0,-1 1 0,1-1 0,-1 1 0,1-1-1,-1 0 1,1 1 0,-1-1 0,1 0 0,-1 1-1,0-1 1,1 0 0,-1 1 0,1-1 0,-1 0-1,0 0 1,1 0 0,-1 0 0,0 0 0,1 0 0,-1 0-1,0 0 1,1 0 11,-7 0-223,0 0 1,0 0-1,0-1 0,-3 0 223,-2-1-110,-14 1 188,-1 0 1,1 2-1,0 1 0,0 1 0,0 1 0,0 1 1,1 1-1,0 2 0,-9 4-78,26-9 154,-1 1-1,1 0 1,0 0-1,0 1 1,1 0-1,-1 1 1,-3 4-154,9-8 39,-1 0 0,1 1 1,0-1-1,0 1 1,0-1-1,1 1 0,-1 0 1,0 0-1,1 0 1,0 0-1,0 0 0,0 0 1,0 0-1,0 1 1,1-1-1,0 0 0,-1 0 1,1 1-1,0-1 1,0 0-1,1 0 0,0 2-39,0-1 15,0-1 0,0 0 0,0 1 0,1-1 0,0 0-1,0 0 1,0 0 0,0 0 0,0 0 0,0-1 0,1 1-1,-1-1 1,1 1 0,0-1 0,0 0 0,0 0 0,0 0-1,0-1 1,0 1 0,1-1-15,7 5-135,1-2 0,-1 0 0,1 0 0,0-1 0,3 0 135,18 1-1959,1 0 1,0-3 0,1-1 0,6-2 1958,-36 2-284,46-2-5428</inkml:trace>
  <inkml:trace contextRef="#ctx0" brushRef="#br0" timeOffset="4">806 1328 6400,'-3'-3'247,"1"2"-70,1 0 1,-1 0-1,1 0 1,-1 0-1,1 0 1,-1 0-1,1 1 1,-1-1-1,-1 0-177,2 1 60,0 0-1,0 0 1,0 0 0,0 0-1,0 1 1,0-1 0,0 0-1,0 1 1,0-1 0,0 1-1,0-1 1,0 1 0,0-1-1,1 1 1,-1-1 0,0 1-1,0 0-59,-5 3 446,0-1 0,-1 0 0,1 0 0,-1-1 0,1 0 0,-1 0 0,-5 1-446,-23 7 2137,29-8-1918,0 1 0,0 0 0,0 0 0,0 0 1,1 0-1,-1 1 0,1 0 0,0 0 0,1 0 0,-1 1 0,0 1-219,4-6 9,1 1 0,0-1 0,-1 1 0,1-1-1,0 1 1,-1-1 0,1 0 0,0 1-1,0-1 1,0 1 0,0 0 0,-1-1-1,1 1 1,0-1 0,0 1 0,0-1-1,0 1 1,0-1 0,0 1 0,0-1 0,1 1-1,-1-1 1,0 1 0,0-1 0,0 1-1,0-1 1,1 1 0,-1-1 0,0 1-1,0-1 1,1 1-9,0 0 10,0 0 0,1 0-1,-1 0 1,0 0 0,0-1 0,1 1-1,-1 0 1,1-1 0,-1 1 0,1-1-1,0 1-9,5 1-2,1-1-1,-1 0 0,0-1 0,4 1 3,20-1-89,0 2-1,0 1 0,3 3 90,-16-3-138,-1 1 0,1 1 0,-1 1 0,0 0 0,16 9 138,-25-10-93,0 0 1,-1 0 0,1 1 0,-1 0 0,0 0 0,0 1 0,-1 0 0,0 0 0,0 1 0,-1-1 0,2 5 92,-1-2-69,0 1 0,-2 0 0,1 0 1,-1 1-1,-1-1 0,0 1 0,0-1 1,0 13 68,-2-13 27,-1-1-1,0 1 1,0 0 0,-1-1 0,0 1 0,-1 0 0,-1-1 0,1 0 0,-2 1 0,1-1-27,-1-3 111,1 1 0,-1-1 0,0 0 0,0 0 0,-1 0 0,0-1 0,0 0 0,-1 0 0,0 0 0,0-1 0,0 1 0,-1-1 0,-3 1-111,2 0 174,-1-2-1,-1 1 1,1-1 0,0-1 0,-1 0-1,0 0 1,0-1 0,0 0 0,0-1-1,0 0 1,0 0 0,0-1 0,-7-1-174,6 0-168,1 0 0,0-1 1,0-1-1,0 0 0,0 0 1,1 0-1,-1-2 0,-6-3 168,5 3-553,-14-8-1359,24 12 1547,0 1 0,-1-1 0,1 0 0,0 0 1,0 0-1,0 0 0,0 0 0,0 0 0,0-1 0,0 1 1,0 0-1,0-1 0,0 1 0,1-1 365,-1-6-2021</inkml:trace>
  <inkml:trace contextRef="#ctx0" brushRef="#br0" timeOffset="5">1192 1703 6304,'6'3'495,"-1"0"0,1 1 0,-1 0 1,0 0-1,0 1 0,-1-1 0,1 1 0,-1 0 1,0 0-1,2 4-495,7 11 1213,-1 1 1,2 7-1214,5 9 621,16 24-271,-8-16-236,5 15-114,-27-43 183,-7-12-39,-6-9-39,0-6-79,0 1 1,1-1 0,1-1-1,-1 1 1,2-1 0,-1 0-1,1-1 1,-2-8-27,-9-31 15,1-1 1,3 0-1,2-3-15,-4-46-217,3-13 217,9 89 26,1 1 0,1-1-1,2 0 1,0 1 0,3-12-26,-3 28-1,-1 1 0,1-1 0,1 0 0,0 1 0,0 0 0,0 0 0,1 0 1,0 0-1,0 0 0,1 1 0,0-1 0,0 1 0,0 0 0,1 1 0,0-1 0,0 1 0,0 1 0,6-4 1,-8 6-12,0 0 1,0 0-1,1 0 0,-1 0 0,1 1 0,-1 0 1,1 0-1,0 0 0,-1 1 0,1-1 0,0 1 1,0 0-1,-1 1 0,2-1 12,1 1-7,0 1 0,0 0-1,0 0 1,-1 0 0,1 1 0,-1 0 0,1 0-1,-1 1 1,1 1 7,2 1-9,0 1 0,-1 0 1,1 0-1,-2 1 0,1 0 0,-1 0 0,-1 1 1,1 0-1,-1 0 0,-1 0 0,0 1 0,2 5 9,-6-12 19,1 1 1,-1-1-1,-1 0 0,1 1 0,0-1 0,-1 0 1,0 1-1,0-1 0,0 1 0,0-1 0,0 0 1,-1 1-1,1-1 0,-1 0 0,0 1 0,0-1 1,0 0-1,-1 0 0,1 0 0,-1 1 0,0-2 1,1 1-1,-1 0 0,-1 0 0,1-1 0,0 1 1,-1-1-1,1 1 0,-3 0-19,-4 4 191,-1 0 0,-1-1 0,1 0 0,-1 0 0,0-1 0,-1-1-1,-10 3-190,-6 2 181,-1-2 0,0 0 0,-7-2-181,18-3-889,-1-1 1,1 0 0,-11-2 888,3-5-4848,21 6-421</inkml:trace>
  <inkml:trace contextRef="#ctx0" brushRef="#br0" timeOffset="6">1733 1432 7392,'10'-2'640,"-1"1"1,1 1-1,-1-1 1,1 1-1,5 1-640,-5 0 280,1 0 0,-1-2 0,0 1 0,1-1 0,2-1-280,14-5 483,-1-1-1,4-3-482,23-8 118,-45 17-116,1-1 1,-1-1-1,0 1 0,-1-2 1,1 1-1,-1-1 1,1 0-1,-2 0 0,7-6-2,-11 10 24,-1-1 0,0 1-1,0 0 1,0 0 0,0 0 0,0-1-1,0 1 1,0 0 0,0-1 0,-1 1-1,1-1 1,-1 1 0,1-1 0,-1 1-1,1-1 1,-1 1 0,0-1 0,1-1-24,-2 2 49,1 0 0,0-1 1,0 1-1,-1 0 0,1 0 1,-1-1-1,1 1 0,-1 0 1,0 0-1,1 0 0,-1 0 1,0-1-1,0 1 1,1 0-1,-1 1 0,0-1 1,0 0-1,0 0-49,-4-2 120,1 0 0,0 0 0,-1 1 1,0 0-1,1 0 0,-1 0 0,0 0 0,0 1 0,0 0 1,-2 0-121,0 0 112,-1 1 0,1 0 0,-1 1 1,1-1-1,-1 2 0,1-1 1,-7 3-113,-6 0 259,10-1-85,1 0 0,-1 1 0,1 0 0,-1 1 0,1 0-1,1 0 1,-1 1 0,1 0 0,0 0 0,0 1 0,0 0 0,1 0 0,-1 2-174,5-4 49,0-1 0,0 1-1,0 0 1,1 0 0,0 0 0,0 0-1,0 0 1,0 0 0,1 0 0,0 1 0,0-1-1,0 1 1,1-1 0,0 1 0,0-1-1,0 1 1,0-1 0,1 1 0,0-1 0,0 0-1,1 2-48,0-2-143,-1 0 0,1 0 0,0 0 1,1 0-1,-1 0 0,1 0 0,0 0 0,0-1 0,0 0 0,1 1 0,0-1 0,-1-1 0,1 1 0,1 0 0,-1-1 0,0 0 0,1 0 0,0 0 0,0-1 0,5 3 143,-3-3-653,0 0-1,1-1 0,-1 1 1,1-2-1,-1 1 0,1-1 1,5 0 653,25-3-2016</inkml:trace>
  <inkml:trace contextRef="#ctx0" brushRef="#br0" timeOffset="7">2449 1237 6816,'-6'-1'525,"0"1"0,0 0-1,0 0 1,0 1 0,0 0 0,0 0 0,0 0 0,1 1 0,-1 0 0,0 0 0,1 0 0,-1 1-1,1 0 1,0 0 0,0 0 0,-1 1-525,1 0 403,0 0 0,0-1 0,0 2 0,0-1 0,1 1 0,0-1 0,0 1 0,0 0-1,1 1 1,-1-1 0,1 1 0,1-1 0,-1 1 0,1 0 0,-2 4-403,4-6 36,0 1-1,0-1 1,0 0 0,0 1 0,0-1-1,1 0 1,0 0 0,0 1 0,0-1-1,0 0 1,1 0 0,-1 0-1,1 0 1,0 0 0,1-1 0,-1 1-1,1 0-35,5 7 6,0-1-1,1 0 1,0 0-1,10 7-5,-7-7-460,0-1 0,2 0 0,-1 0 0,1-2-1,0 1 1,0-2 0,1 0 0,0-1 0,7 2 460,12 1-3053,1-2-1,0-1 1,23 0 3053,-2-1-4778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6065 2707 5216,'0'-7'820,"-1"0"0,1 0 1,-2 0-1,1 0 0,-1 0 0,0 1 1,0-1-1,0 0 0,-3-3-820,0 1 441,0 0 0,-1 0 0,0 1 0,0 0 0,-1 0 0,-2-2-441,-15-11-131,-1 1 0,-1 1 0,-25-15 131,16 11 375,11 7-335,-12-8-4,0 1 0,-3 1-36,32 19-5,-635-305 698,405 220-264,67 27-298,-485-208 136,386 149-12,163 78-297,-65-14 42,-134-26-26,177 54 191,-53-1-165,-116-10 272,55 16-176,57 7-224,-23-7 504,-723-72 1050,838 88-1468,-1 5-1,-75 7 43,106 4 74,0 2-1,-17 7-73,51-11-3,4-1-52,1 0 115,0 0 1,-1-2-1,0-1 1,-8-1-61,7 1-132,21-2 157,0 0 0,1-1 1,-1 1-1,0-1 0,1 0 1,-1-1-1,0 1 0,1-1 1,-2 0-26,5 1 9,0-1 1,0 1 0,0 0-1,0-1 1,0 1 0,0-1-1,0 1 1,0-1 0,1 0-1,-1 1 1,0-1 0,0 0-1,1 0 1,-1 1 0,0-1-1,1 0 1,-1 0 0,1 0-1,-1 0 1,1 0 0,-1 0-1,1-1-9,-1 1 14,1-1-1,0 0 0,0 0 0,0 0 1,0 0-1,0 0 0,0 0 1,1 0-1,-1 0 0,1 1 0,-1-1 1,1-1-14,1-2 13,1 0 1,-1-1-1,1 1 1,0 0-1,1 0 1,-1 0-1,1 1 1,1-2-14,75-67 330,87-61-330,-120 100-1,1 3 0,19-8 1,102-48-55,-143 74 64,86-36 21,-74 34-76,-1-1 0,0-2 0,-1-2 0,9-8 46,-44 27-5,0 0 0,0 0 0,0 0 0,0 0 1,0 0-1,0 0 0,0 0 0,-1 0 0,1 0 0,0-1 5,-1 2-1,0 0 0,0 0 1,0 0-1,0 0 0,0 0 0,-1 0 0,1 0 0,0 0 0,0 0 0,0 0 0,0 1 0,0-1 0,0 0 0,-1 0 0,1 0 0,0 0 0,0 0 0,0 0 0,0 0 0,0 0 0,0 0 1,0 0-1,-1 0 0,1-1 0,0 1 0,0 0 0,0 0 0,0 0 0,0 0 0,0 0 0,0 0 0,-1 0 0,1 0 0,0 0 0,0 0 0,0 0 0,0 0 0,0 0 0,0-1 1,0 1-1,0 0 0,0 0 0,0 0 0,0 0 0,0 0 0,-1 0 0,1 0 0,0-1 0,0 1 0,0 0 0,0 0 0,0 0 0,0 0 0,0 0 0,0 0 0,0-1 1,-15 10-28,-1-1-1,-1-1 0,1-1 0,-1 0 0,-1-1 0,-4 0 29,-46 15-67,34-9 108,-22 7-60,0 3 0,2 2 0,-38 22 19,-44 45 1,32-20 57,20-16-58,2 4 0,-53 50 0,128-102-3,0 1 1,1 0-1,0 0 0,0 0 0,0 1 0,1 0 1,-2 5 2,5-11 7,1 0 0,0 0 0,0 0 0,0 1 0,1-1 0,-1 0 0,0 1 0,1-1 0,-1 1 0,1-1 0,0 1 0,0-1 0,0 0 0,0 1 0,1-1 0,-1 1 0,1-1 0,-1 0 0,1 1 0,0-1-1,0 0 1,0 1 0,0-1 0,0 0 0,0 0 0,1 0 0,-1 0 0,1 0 0,-1 0 0,1 0 0,1 0-7,10 7 114,0 0 0,1-1-1,-1-1 1,2 0 0,-1-1-1,15 4-113,-2 0 70,98 44 133,39 27-203,39 18 411,-135-67-104,9 2 84,9 1-391,198 83 252,-265-109-205,36 12-431,43 12 384,-77-31-5179,-7 0-2756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7648,'1'0'112,"-1"0"0,1 0 1,-1 1-1,0-1 0,1 0 0,-1 0 1,0 0-1,1 0 0,-1 0 0,0 0 1,1 0-1,-1 1 0,0-1 0,1 0 0,-1 0 1,0 0-1,1 1 0,-1-1 0,0 0 1,0 0-1,1 1 0,-1-1 0,0 0 1,0 1-1,0-1 0,1 0 0,-1 1 1,0-1-1,0 0 0,0 1 0,0-1 1,0 0-1,0 1 0,0-1 0,0 1-112,0 0 138,1-1-1,-1 1 1,0 0-1,0-1 1,1 1-1,-1 0 1,0-1-1,1 1 0,-1 0 1,0-1-1,1 1 1,-1-1-1,1 1 1,-1 0-1,1-1 1,0 1-138,2 2 394,0 0 0,-1 0 0,1 0 0,-1 0 1,0 0-1,1 1 0,-1-1 0,-1 1 0,1 0 1,-1 0-1,1 2-394,0-3 229,12 38 145,-2 0 0,2 18-374,-3-15-3591,-11-36 130,0-1 1120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6976,'0'-9'2592,"0"9"-2016,4-4-160,-4-2 128,0 12-384,0-6-160,11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409 6 6880,'-9'-2'1066,"-1"1"0,1-1 0,0 2 1,-1-1-1,1 1 0,-7 1-1066,3 1 747,0 0-1,-1 1 1,1 0 0,-4 2-747,-12 7 870,0 0 0,1 2 0,-16 11-870,30-17 125,1 1 0,0 0 1,0 2-1,0-1 0,2 2 0,-9 8-125,16-15 6,0 0 0,0 0 0,0 0 0,1 0 0,0 1 0,0-1 0,0 1 0,1 0 0,0 0 0,0 0 0,0 0 0,1 0 0,0 0 0,0 0 0,0 1 0,1-1 0,0 0 0,1 5-6,-1-9 8,1 0 0,-1-1 0,1 1 0,0 0 0,0-1 0,-1 1 0,1 0 0,0-1 1,1 1-1,-1-1 0,0 0 0,0 1 0,1-1 0,-1 0 0,0 0 0,1 0 0,-1 0 0,1 0 0,0 0 0,-1 0 1,1 0-1,0-1 0,0 1-8,5 1 8,0 0 1,0 0 0,0-1-1,0 0 1,1 0-9,15 0 18,-1-1-1,0-1 0,9-3-17,18 0 44,32-2-16,38-1 61,-105 8-141,0 1 0,0 0 0,0 0 0,12 5 52,-24-6-4,0-1 0,0 1-1,0 0 1,0 0 0,0 0 0,-1 0-1,1 0 1,0 0 0,-1 0-1,1 0 1,-1 1 0,1-1-1,-1 1 1,1-1 0,-1 1 0,0 0-1,0 0 1,1 1 4,-1 0 7,0 0 0,0 0 0,0 0 0,-1 0 0,1 0 0,-1 0 0,1 0 0,-1 0 0,0 0 1,0 1-1,-1 1-7,0 2 13,0 0 0,-1 0 1,0 0-1,0 0 0,-1-1 0,0 1 1,0-1-1,0 1 0,-1-1 1,-3 4-14,-9 7 23,0-2 1,-1 0 0,0-1-1,-1 0 1,-17 8-24,-5 6 63,12-10-1573,-1-1 1,-22 9 1509,49-25-229,-2 1-178,-4 1-1365,8-3 1701,0 0-1,0 0 1,-1 0-1,1 0 1,0 0-1,0 0 1,0 0-1,0 0 0,-1 0 1,1 0-1,0 0 1,0 0-1,0 0 1,0-1-1,0 1 1,-1 0-1,1 0 0,0 0 1,0 0-1,0 0 1,0-1-1,0 1 1,0 0-1,0 0 1,0 0-1,0 0 1,0 0-1,-1-1 0,1 1 1,0 0-1,0 0 1,0 0-1,0 0 1,0-1-1,0 1 1,0 0-1,0 0 0,0 0 1,0-1-1,1 1 1,-1 0-1,0 0 72,4-7-2250</inkml:trace>
  <inkml:trace contextRef="#ctx0" brushRef="#br0" timeOffset="1">887 148 7040,'-9'-13'2282,"8"12"-2223,1 1 0,-1 0 0,1-1 0,-1 1 0,1 0 0,-1-1-1,0 1 1,1 0 0,-1 0 0,1-1 0,-1 1 0,0 0 0,1 0 0,-1 0-1,0 0 1,1 0 0,-1 0 0,0 0 0,1 0 0,-1 0 0,0 0 0,1 1-1,-1-1 1,0 0-59,0 0 262,-1 1 52,-1-1 0,0 1 0,1 0 0,-1 0 0,1 0 0,-1 0-1,1 0 1,0 0 0,-1 1 0,1-1 0,0 1 0,0-1 0,0 1 0,0 0 0,0 0-314,-9 7 576,4-3-354,0 1-1,0 0 0,1 0 0,0 0 1,1 1-1,-1-1 0,2 1 1,-1 1-1,1-1 0,-1 3-221,4-10 22,1 0-1,-1 1 1,1-1-1,-1 1 1,1-1-1,-1 0 1,1 1-1,0-1 1,0 1-1,0-1 1,0 1-1,0-1 1,0 1-1,0-1 0,0 1 1,1-1-1,-1 1 1,0-1-1,1 1 1,-1-1-1,1 1 1,0-1-1,0 0 1,-1 1-1,1-1 1,0 0-1,0 0 0,0 0 1,0 0-1,0 0 1,0 0-1,1 0 1,-1 0-1,0 0 1,0 0-1,1-1 1,-1 1-1,0 0 1,1-1-1,0 1-21,10 2 33,0 0 0,0-1 1,0 0-1,1-1 0,-1 0-33,10 1 26,33 1-111,15-2 85,-56 0-4,-1 0 1,1 0 0,-1 1 0,0 1-1,1 0 1,7 4 3,-13-4 16,-1 0 0,0 0 0,0 0 0,0 1-1,-1 0 1,1 0 0,-1 1 0,0 0 0,0 0 0,0 0 0,-1 1-1,2 2-15,-6-7 1,0 1-1,0-1 0,0 1 0,-1-1 0,1 1 1,0-1-1,-1 1 0,1 0 0,-1-1 0,1 1 0,-1 0 1,0 0-1,0-1 0,0 1 0,0 0 0,0 0 1,0-1-1,0 1 0,0 1 0,-1 0 2,0 0 0,-1 0 0,1-1 0,0 1 0,-1 0 0,1-1 0,-1 1 0,0-1 0,0 1 0,-2 1-2,-6 5 83,0 0-1,0-1 1,-1 0 0,-11 5-83,15-8 104,-41 23-901,-1-2-1,-26 9 798,63-31-1397,12-4-2352,5-1 1408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1015 6304,'0'0'2032,"2"1"-1238,-2-1-440,1 1 0,0-1 0,0 0 0,-1 0 0,1 0 0,0 0 0,0 1 0,0-1-1,-1 0 1,1 0 0,0 0 0,0-1 0,0 1 0,-1 0 0,1 0 0,0 0 0,0-1-1,-1 1 1,1 0 0,0-1 0,0 1 0,-1 0 0,1-1 0,0 1 0,-1-1 0,1 1 0,-1-1-1,1 0-353,0-1 308,1 1-1,-1-1 1,0 0-1,0 0 0,-1 0 1,1 0-1,0 0 0,-1-1 1,1 1-1,-1 0 1,1 0-308,0-10 369,-1 1 0,1-1 1,-3-10-370,2 20 305,-1-10-62,-13-162 1039,-6-68-1474,-7-42 394,10 130 82,15 137-261,1 15-34,0 0 0,1-1 0,-1 1-1,1-1 1,0 1 0,0-1 0,0 0 0,0 1 0,0-1-1,0 1 1,1-1 0,-1 1 0,1-1 0,0 1 0,0-2 11,-1 4-2,1-1 1,-1 1 0,0 0 0,1 0 0,-1-1 0,0 1 0,1 0 0,-1 0 0,0-1 0,1 1 0,-1 0-1,0 0 1,1 0 0,-1 0 0,1-1 0,-1 1 0,0 0 0,1 0 0,-1 0 0,1 0 0,-1 0-1,1 0 1,-1 0 0,0 0 0,1 0 0,-1 1 0,1-1 0,-1 0 0,1 0 0,-1 0 0,0 0-1,1 0 1,-1 1 0,0-1 0,1 0 0,-1 1 1,15 12 4,-12-10-6,7 8 17,0 1-1,-1 0 1,0 0-1,4 10-14,29 58 13,-25-48-46,37 73 29,6-3 0,3-2 1,69 80 3,10 9-53,-120-154 77,-16-24-574,0 0 0,1-1 0,0-1 0,6 6 550,-12-13-1888,-1-2 602</inkml:trace>
  <inkml:trace contextRef="#ctx0" brushRef="#br0" timeOffset="1">94 907 8128,'6'-8'3008,"-6"8"-2336,16-6-160,-7 2 1536,3 4-1216,9-13 799,10 3-959,10-4-32,2 5-352,9-5-288,-4 8 0,-1-3-160,-1 5 96,-9-6-2367,-6 10 1343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1 261 5984,'0'4'466,"1"1"1,0-1 0,0 0-1,0 0 1,0 1-1,1-1 1,-1 0-1,1 0 1,0-1 0,0 1-1,3 2-466,0 1 311,0 0 0,0 0 0,1 0 1,0-1-1,2 1-311,12 7 1048,-18-13-917,0 0 0,0 0 0,-1 0 0,1 0-1,0 1 1,0-1 0,-1 1 0,1-1 0,-1 1-1,1-1 1,-1 1 0,0 0 0,0 0 0,1 1-131,-1 0 576,6-5 122,-5 1-666,0-1-1,-1 0 1,1 1-1,0-1 0,-1 0 1,1 0-1,-1 0 1,0 0-1,0 0 1,0 0-1,1-2-31,10-29 170,-10 27-121,30-91 170,-22 66-244,1 0 0,1 1 0,16-28 25,-25 53 9,0 0 0,0 0-1,0 0 1,1 0-1,0 0 1,0 1 0,0-1-1,0 1 1,1 0-1,0 1 1,0-1-1,0 1 1,0 0 0,2-1-9,-4 3 5,0 0-1,-1 0 1,1 0 0,0 0 0,0 1 0,0-1 0,0 1-1,1 0 1,-1-1 0,0 1 0,0 1 0,0-1 0,0 0 0,0 1-1,0 0 1,0-1 0,0 1 0,0 1 0,0-1 0,-1 0 0,1 1-1,0-1 1,-1 1 0,1 0 0,-1 0 0,1 0 0,-1 0-1,1 1-4,7 9 36,0 0 0,-1 0 0,-1 1 0,0 1-1,0 0 1,-1 0 0,4 14-36,-6-8 557,-4-16-368,-1-1 0,1 0 0,0 0 0,0 0 0,0 0 0,1 2-189,-1-6 50,-1 0 0,1 0 0,-1 1 0,1-1 0,-1 0 0,1 0 0,-1 0 1,0 0-1,1 0 0,-1 1 0,0-1 0,0 0 0,1 0 0,-1 0 0,0-1-50,0 1 43,5-15-50,1-1 0,1 1 0,0 0 0,1 0 0,1 0 0,10-12 7,-16 24 20,0-1 1,1 1 0,-1 0 0,1 1-1,0-1 1,0 0 0,0 1-1,1 0 1,-1 0 0,1 0-1,0 1 1,-1 0 0,1 0 0,0 0-1,1 0 1,2 0-21,-1 1 48,0 0 0,0 0 0,0 1 0,0 0 0,1 0 0,-1 1 0,0 0 0,0 0 0,0 1-1,0-1 1,0 2 0,1 0-48,23 10 208,-1 3 0,0 0 0,-1 2 0,-1 1 0,17 15-208,-28-19 45,0 0-1,-1 1 1,-1 0 0,0 1-1,1 5-44,18 27-2761,-24-29-39,-10-6-2549,-5-3 1541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57 6816,'-20'-21'5045,"18"22"-4289,-8-3 893,-4-3-1057,0 1-1,0 1 1,0 0-1,0 1 1,0 0-1,-1 1 1,1 1-1,-1 0 1,1 1-1,0 1 1,-1 0-592,6 0 141,1 0 1,0 1 0,0 0 0,1 0-1,-6 3-141,-15 7 289,21-10-249,0 0-1,1 1 1,-1 0 0,1 0-1,0 1 1,0-1 0,0 1-1,1 1 1,0-1-1,0 1 1,0 0 0,0 0-1,-1 3-39,3-4 2,0 0-1,1 1 0,0-1 1,-1 0-1,2 1 0,-1-1 0,1 1 1,-1-1-1,1 1 0,1 0 1,-1 0-1,1-1 0,0 1 0,1 0 1,-1 0-1,1-1 0,0 1 1,1 2-2,1 1-1,1 0 0,-1 0 0,2 0 0,-1-1 0,1 0 0,0 1 0,1-2 0,0 1 0,0-1 0,0 0 0,1 0 0,0-1 0,7 5 1,-9-7-15,0-1 0,0 0 0,0-1 0,0 1 0,0-1 0,1 0 0,-1 0 0,1 0 0,-1-1 0,1 0 0,0 0 0,-1-1 0,1 1 0,0-1 0,0 0 0,-1-1 0,1 0 0,0 0 0,-1 0 0,1 0 0,-1-1 0,1 0 0,1-1 15,3-2-104,0 0 0,0-1 0,-1 0 0,1-1 0,-1 0 0,-1 0 0,1-1 0,-1 0 0,-1-1 0,7-8 104,-5 3-35,0 0 0,0-1 0,-2 1 0,0-2 0,-1 1 0,0-1 0,0-2 35,4-30 427,1 82-231,-2-1 1,1 9-197,-1-2 76,5 10-76,19 45 31,-12-38-6,-3 0 1,-2 1-1,2 24-25,-16-72 26,-1-1 0,0 1 0,0-1 1,-1 1-1,-1-1 0,1 1 0,-1-1 1,-1 1-1,0-1 0,0 0 0,-1 0 1,0 0-1,-3 4-26,2-3 142,-2-1 1,1 0-1,-1-1 0,-1 1 1,1-1-1,-1 0 0,-1-1 1,1 0-1,-9 6-142,5-5 161,0 0 1,-1-1-1,0-1 0,0 0 0,0-1 0,-1 0 1,-12 3-163,15-5 29,-1-1 0,1 0-1,-1-1 1,1 0 0,-1-1-1,0 0 1,1 0 0,-1-1-1,-10-3-27,14 3-97,0-2 0,-1 1 1,1-1-1,0 0 0,0 0 0,0-1 0,1 0 0,-1 0 0,1 0 0,0-1 0,0 0 0,1 0 0,-1-1 0,1 0 97,2 3-267,0-1 0,1 1 0,-1 0 0,1-1 0,0 0 0,0 1 0,0-1 0,1 0 0,-1 0 0,1 0 0,0 0-1,0 0 1,0-5 267,1 5-332,0-1-1,0 0 0,1 0 0,0 0 0,0 0 333</inkml:trace>
  <inkml:trace contextRef="#ctx0" brushRef="#br0" timeOffset="1">707 144 6464,'0'0'88,"0"-1"0,0 1 0,0 0 1,0-1-1,0 1 0,0-1 0,0 1 0,0-1 1,0 1-1,0 0 0,0-1 0,0 1 0,0-1 1,1 1-1,-1 0 0,0-1 0,0 1 0,0-1 1,1 1-1,-1 0 0,0-1 0,0 1 0,1 0 0,-1 0 1,0-1-1,1 1 0,-1 0 0,0-1 0,1 1-88,10 2 992,-7-1-952,0 1 427,1 0 1,0 0-1,-1 1 1,1-1-1,-1 1 1,0 0-1,0 0 1,0 1-1,0-1 1,2 4-468,7 8 891,-2-1 0,4 7-891,-3-2 369,25 34 1119,-37-53-1451,0 1 0,1-1 0,-1 1 0,0-1 1,1 1-1,-1-1 0,1 1 0,-1-1 0,1 1 0,-1-1 0,1 1 0,-1-1 0,1 0 0,-1 1 0,1-1 0,0 0 0,-1 0 0,1 1 0,0-1 0,-1 0 0,1 0 0,0 0 0,-1 0 0,1 0 0,-1 0 0,1 0 0,0 0 0,-1 0-37,2 0 35,-1-1 0,0 1 0,1-1 0,-1 0 0,0 1 0,0-1 0,0 0 0,0 0 0,0 0 0,0 0 0,0 0 0,0 0 0,0 0-35,4-5 90,0 0-1,-1-1 1,-1 1-1,2-4-89,-4 9 12,12-27 178,3-3-60,0 0-1,2 0 0,3 0-129,-15 22 49,2 0 1,-1 0-1,1 1 0,0 0 0,0 1 1,1 0-1,0 0 0,0 1 0,1 0 0,0 1 1,7-4-50,-11 7 41,-1 0 0,0 1 1,0-1-1,1 1 0,-1 0 0,1 0 1,-1 1-1,1 0 0,-1 0 1,1 0-1,-1 1 0,1-1 0,-1 1 1,6 2-42,-3 0 81,0 0 1,-1 0-1,1 1 0,0 0 1,-1 1-1,0 0 0,0 0 1,0 0-1,0 2-81,14 15 207,-1 0 0,-1 2 0,0 0 0,13 26-207,7 18 91,7 9-105,-37-65-629,0 0 0,0 0 0,1-1-1,9 9 644,-2-8-3248,-2-3 993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17 142 7648,'-13'-16'2453,"12"15"-2331,1 1-1,-1-1 1,1 0-1,0 0 1,-1 0 0,1 1-1,0-1 1,0 0-1,0 0 1,-1 0 0,1 0-1,0 1 1,0-1-1,0 0-121,1-2 1715,-1 5 3108,11 9-3213,-4 1-1466,0 0 1,-1 1-1,-1-1 0,0 1 0,-1 0 0,1 6-144,3 9 85,45 160 187,-35-128-267,30 87 33,-36-115 212,2 0 1,2 0-1,7 10-250,-19-37 54,-2 0 42,1 0 0,0 0 0,1 0 0,-1-1 0,1 0 0,0 1 0,0-1 0,2 1-96,-5-5 31,0 1 0,0-1 0,0 1 0,-1-1 0,1 1 0,0-1 0,0 0 0,0 1 0,0-1 0,0 0 0,0 0 0,0 1 0,0-1 0,0 0 0,0 0 0,0 0 0,0 0 0,0-1 0,0 1 0,0 0 0,0 0 0,0-1-31,1 0 58,1 0 1,-1 0-1,0 0 0,0 0 1,0-1-1,0 1 1,-1-1-1,1 0 0,1-1-58,3-4 121,0-1 0,0 0 0,-1 0-1,3-5-120,5-16 51,-1-1 1,-1-1-1,-1 0 0,-2 0 0,1-12-51,-4 22 27,36-190-699,-34 181 227,26-104-2261,-27 114 1378,1 1 0,1-1 0,0 1-1,2 1 1,5-9 1328,-11 22-842,0-1-1,0 1 0,0 1 1,0-1-1,1 1 0,0-1 1,0 1-1,4-2 843,15-5-2693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1 511 8480,'31'-6'3136,"-31"6"-2432,43 0-224,-16 0 1088,4 9-960,5-3 416,5 2-640,2-8-544,-1 6 64,-1-12-3040,2 6 1728</inkml:trace>
  <inkml:trace contextRef="#ctx0" brushRef="#br0" timeOffset="1">615 10 9888,'-6'-8'1988,"4"7"-904,3 2-153,3 4-296,-1 1 0,1-1 0,-1 1 0,1 3-635,8 28 1516,-2 1 0,4 35-1516,-5-26 456,8 48 494,-3 5-950,-9-55 0,-3 0 0,-2 1 0,-2 17 0,-1-32-658,-2 0 0,0-1 0,-3 3 658,2-12-3797,-1 0 0,-8 16 3797,9-17-2757</inkml:trace>
  <inkml:trace contextRef="#ctx0" brushRef="#br0" timeOffset="2">976 255 8224,'0'0'696,"0"2"256,-5 3 1085,-2-1-1851,1-1 73,1 0 1,-1 0 0,1 1-1,0 0 1,0 0 0,-2 2-260,-34 43 1872,-35 30 1114,-31 19-2986,99-91 127,5-4-81,-1-1 1,1 1-1,0 0 0,0 0 1,0 0-1,0 1 1,1-1-1,0 1 0,-2 2-46,4-6 4,0 1 0,-1-1 0,1 0 0,0 0 0,0 0 0,0 1 0,0-1 1,0 0-1,0 0 0,0 1 0,0-1 0,0 0 0,0 0 0,0 1 0,0-1 0,0 0 0,0 0 0,0 1 0,0-1 0,0 0 0,0 0 0,0 0 0,0 1 0,0-1 0,0 0 0,1 0 0,-1 0 0,0 1 0,0-1 0,0 0 0,0 0 0,0 0 0,1 1 0,-1-1 0,0 0 0,0 0 0,0 0 0,1 0 0,-1 0 0,0 0 0,0 0 0,0 1 0,1-1 0,-1 0 0,0 0 0,0 0 0,1 0 0,-1 0 0,0 0-4,14-1 32,-11 0-21,19 0 24,-1 0-1,0 1 0,1 1 0,-1 1 1,1 1-1,-1 1 0,0 1 0,-1 1 0,1 0 1,-1 2-1,0 0 0,0 2-34,-13-6 42,0 0 1,0 0-1,-1 1 0,1 0 1,-1 0-1,0 1 0,-1-1 1,1 1-1,-1 0 0,0 1 1,-1-1-1,0 1 1,0 0-1,0 0 0,-1 1 1,0-1-1,0 1-42,1 4-276,-1 0 1,0 0 0,-1 0-1,0 10 276,-1-2-2467,0-1-1,-3 16 2468,1-12-1973</inkml:trace>
  <inkml:trace contextRef="#ctx0" brushRef="#br0" timeOffset="3">1249 551 9792,'-13'16'3173,"13"-15"-3137,0-1 1,0 0-1,-1 0 1,1 0-1,0 0 0,0 1 1,0-1-1,0 0 0,0 0 1,0 1-1,-1-1 1,1 0-1,0 0 0,0 1 1,0-1-1,0 0 1,0 0-1,0 1 0,0-1 1,0 0-1,0 0 1,0 1-1,0-1 0,0 0 1,0 0-1,0 1 1,0-1-1,0 0 0,1 0 1,-1 1-1,0-1 0,0 0 1,0 0-1,0 0-36,6 20 1083,2-1 0,-1 0-1,2 0 1,1-1-1,3 4-1082,-3-8 398,1-1 0,0-1 0,1 0 0,0 0 0,1-1 0,0-1 0,3 2-398,-9-8 70,-1 0 0,1-1 0,0 0 0,0 0 0,0 0 0,0-1-1,1 0 1,-1 0 0,1-1 0,-1 0 0,1 0 0,-1-1 0,1 0 0,-1 0-1,1-1 1,6-1-70,-6 0 1,0 0-1,0 0 0,-1-1 0,1 0 0,0 0 1,-1 0-1,0-1 0,0-1 0,0 1 1,0-1-1,2-3 0,-4 4-176,-1-1 0,0 1-1,0-1 1,0 0 0,-1-1 0,1 1 0,-1-1-1,0 1 1,-1-1 0,0 0 0,0 0 0,0 0 0,0 0-1,0-5 177,0-6-2029,0 0 0,-1-9 2029,-1 2-1829</inkml:trace>
  <inkml:trace contextRef="#ctx0" brushRef="#br0" timeOffset="4">1763 113 8640,'22'13'2784,"-21"-13"-2730,0 1 0,-1-1 1,1 0-1,-1 1 1,1-1-1,-1 1 0,1-1 1,-1 1-1,0-1 1,1 1-1,-1-1 0,1 1 1,-1-1-1,0 1 1,0-1-1,1 1 0,-1 0 1,0-1-1,0 1 1,0 0-55,12 35 1336,-1 0 1,-3 0 0,0 4-1337,-2 13 954,-2 0-1,-4 40-953,0-69 200,0-18 21,1 0 0,-1-1 0,1 1 0,0 0 1,1-1-1,0 3-221,-2-6 53,1-1 1,-1 1 0,1 0-1,0-1 1,0 1 0,0-1-1,0 1 1,0-1-1,0 1 1,0-1 0,0 0-1,0 1 1,0-1 0,1 0-1,-1 0 1,1 0 0,-1 0-1,1 0 1,-1 0-1,1-1 1,0 1-54,-1-1 19,0 0 0,0 0 0,0 0-1,0 0 1,0 0 0,0 0 0,0 0 0,0-1 0,0 1 0,0 0-1,0-1 1,0 1 0,0-1 0,0 1 0,0-1 0,0 1 0,0-2-19,16-12 55,-10 8-42,4-3-34,1 1 0,0 0 0,0 1 0,1 0 0,0 1 0,0 1-1,1 0 1,-1 0 0,8 0 21,-13 4 2,1-1-1,-1 1 1,1 1-1,0 0 1,-1 0-1,1 1 1,0 0 0,-1 0-1,1 1 1,-1 0-1,0 0 1,0 1-1,1 0 1,-2 1-1,1 0 1,1 1-2,-4-2 12,-1 0 0,1 0 0,-1 0 0,0 1 0,-1 0 0,1 0 0,-1 0-1,1 0 1,-1 0 0,0 1 0,-1-1 0,1 1 0,-1 0 0,0-1 0,0 1 0,0 0 0,-1 1 0,0-1 0,0 0 0,0 0 0,0 0 0,-1 2-12,0 3 37,0-1 1,-1 1 0,0 0-1,-1-1 1,0 1 0,0-1-1,-1 0 1,0 0 0,-1 0-1,0 0 1,0 0 0,-1 0-38,-18 27-421,-1 0 0,-23 26 421,27-39-2686,0-1 1,-16 12 2685,15-19-3856,5-1 1248</inkml:trace>
  <inkml:trace contextRef="#ctx0" brushRef="#br0" timeOffset="5">2340 693 6720,'70'-1'3722,"-64"0"-3285,26-1 1045,0-2 0,-1-1-1,5-2-1481,-28 5 45,0-1-1,0 1 0,-1-2 0,1 1 0,-1-1 0,0 0 0,0 0 1,0 0-1,0-1 0,-1-1 0,1 1 0,-2-1 0,6-6-44,-9 10 76,0 0 0,0-1 0,-1 0 0,1 1 0,-1-1-1,1 0 1,-1 0 0,0 0 0,0 0 0,-1 0 0,1 0 0,0 0-1,-1 0 1,0 0 0,0 0 0,0-2-76,0 3 81,-1 1-1,1-1 1,-1 0 0,1 0-1,-1 1 1,0-1 0,1 1-1,-1-1 1,0 0-1,0 1 1,0-1 0,-1 1-1,1 0 1,0-1 0,0 1-1,-1 0 1,1 0 0,-1 0-1,1 0 1,-1 0 0,1 0-1,-1 0 1,0 1 0,1-1-1,-1 0 1,0 1-1,0 0 1,0-1-81,-4 0 161,1 1 0,-1-1 0,1 1-1,-1 0 1,1 0 0,-1 1 0,1 0 0,0 0-1,-1 0 1,1 0 0,0 1 0,-1 0 0,1 0-1,0 1 1,1-1 0,-1 1 0,0 0 0,1 0-1,-4 4-160,-1 0 92,1 0 0,0 1 0,0 0 0,1 1 0,0-1 0,1 1 0,0 1 0,0-1 0,-2 9-92,5-11 31,1 0 0,0 0 0,0 0 0,1 1 0,0-1 1,0 1-1,0-1 0,1 1 0,1-1 0,-1 1 0,1-1 1,0 0-1,1 1 0,0-1 0,0 0 0,1 0 0,-1 0 1,4 5-32,-1-2-59,0 0 1,1 0 0,1-1-1,-1 1 1,1-2 0,1 1-1,0-1 1,0 0 0,0 0 0,1-1-1,0 0 1,3 0 58,-4-2-320,0-1 1,0 0-1,1-1 1,0 0-1,-1 0 1,1-1-1,0 0 0,1 0 1,-1-1-1,0-1 1,0 1-1,4-2 320,3 0-1521,0-1 1,-1 0-1,1-2 0,-1 1 0,0-2 0,12-5 1521,11-5-2730</inkml:trace>
  <inkml:trace contextRef="#ctx0" brushRef="#br0" timeOffset="6">3017 90 8800,'0'6'3264,"0"-6"-2528,0 40-224,0-16 1568,6 5-1248,-6 8 1343,4 5-1247,1 5 544,1 3-896,-6 6 0,6 1-384,-6-1-96,0 0-64,-6 0-608,6-2 320,-6-11-2848,12-6 1696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1 531 8128,'14'4'3790,"-3"8"-3689,-7-7 456,14 13 770,1-2 1,1-1-1,1 0 1,0-1-1,12 5-1327,-22-12 365,0-1-6,0 0 0,0-1 1,0 0-1,0-1 0,1 0 0,0-1 0,0 0 1,6 0-360,-12-2 80,0-1 0,1 1 0,-1-1 0,0-1 0,0 1 0,0-1 0,0 0 0,0-1 0,0 1 0,0-1 0,0 0 0,0-1 0,0 1 0,-1-1 0,0 0 1,1-1-1,-1 0-80,0 0 36,-1 0 0,0 0 0,0 0 0,0-1 1,0 1-1,-1-1 0,0 0 0,0 0 0,0 0 0,-1-1 1,1 1-1,-1-1 0,1-4-36,1-10-840,0 0-1,-1 0 1,-1-9 840,0 4-5970,5-19 5970,-1 23-3360,3 9 1136</inkml:trace>
  <inkml:trace contextRef="#ctx0" brushRef="#br0" timeOffset="1">776 452 7808,'-13'-11'2506,"7"8"-1519,0 3-896,4 0 153,1 0 1,-1 0-1,0 0 0,0 0 0,0 0 0,1 0 0,-1 1 0,0-1 0,0 0 0,1 1 0,-1 0 1,0-1-1,1 1 0,-1 0 0,0 0 0,1 0 0,-1 0 0,0 1-244,-7 6 579,2-1 0,-1 2 0,1-1 1,0 1-1,1 0 0,-4 8-579,7-12 177,1 0 0,0-1 0,0 1 1,0 0-1,1 0 0,-1 0 0,1 0 1,1 0-1,-1 0 0,1 0 0,0 1 1,0-1-1,0 0 0,1 0 0,0 5-177,0-8-32,-1 0 0,1 0 0,0 0 0,0 1 0,-1-1 0,1 0 0,1 0 0,-1-1 0,0 1 0,0 0 0,1 0 0,-1-1 0,1 1 0,-1 0 0,1-1 0,0 0 0,0 1 0,-1-1 0,1 0 0,0 0 0,0 0 0,0 0 0,0 0 0,1 0 0,0-1 32,0 1-83,1 0-1,0-1 0,0 0 1,0 0-1,0 0 0,0-1 1,0 1-1,-1-1 0,1 0 0,0 0 1,0 0-1,-1 0 0,4-2 84,12-7-1061,18-12 1061,-21 12 13,1 0 1,14-5-14,-25 12 134,0 1 1,0 0-1,0 0 0,0 1 1,0 0-1,0 0 1,1 0-1,-1 1 0,0-1 1,1 2-135,-3-1 67,-1 1 1,1 0-1,-1-1 0,0 1 1,1 1-1,-1-1 0,0 1 1,0-1-1,0 1 0,0 0 1,0 0-1,0 0 1,-1 0-1,1 1 0,-1-1 1,1 1-1,-1-1 0,0 1 1,0 0-68,67 99-98,-27-33-3666,-41-66 3250,6 7-561,0-9-2519,-1-4 1450</inkml:trace>
  <inkml:trace contextRef="#ctx0" brushRef="#br0" timeOffset="2">1265 0 9888,'4'12'5403,"2"27"-2470,0-5-1408,22 119 1884,7 34-1325,43 160-1855,-70-316-2583,2 0-1,8 18 2355,-11-36-5136,2-4 1542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0 506 9984,'10'-4'3680,"-10"4"-2848,21 19-256,-9-5 480,-3 5-705,-3 4 545,0 5-480,-6 5-32,4-1-224,-4 1-96,12 4-32,-9 0-1600,9-4 865</inkml:trace>
  <inkml:trace contextRef="#ctx0" brushRef="#br0" timeOffset="1">0 73 8128,'0'-19'3008,"0"19"-2336,6 0-160,-6 0-224,0 6-256,0-2-800,0 9 416</inkml:trace>
  <inkml:trace contextRef="#ctx0" brushRef="#br0" timeOffset="2">335 866 7552,'1'2'612,"-2"6"549,1-8-1115,0 0 0,0 0 0,0 0 0,0 1 0,0-1 0,0 0 0,0 0 0,0 0 0,0 0 0,0 0 0,0 0 0,0 1 0,0-1 0,0 0 0,0 0 0,0 0 0,0 0 0,0 0 0,0 0 0,0 0 0,0 0 0,0 1 0,0-1 0,0 0 0,-1 0-1,1 0 1,0 0 0,0 0 0,0 0 0,0 0 0,0 0 0,0 0 0,0 0 0,0 0 0,-1 0 0,1 0 0,0 0 0,0 0 0,0 0 0,0 0 0,0 0 0,0 0 0,-1 0 0,1 0 0,0 0 0,0 0 0,0 0 0,0 0 0,0 0 0,0 0 0,0 0 0,0 0 0,-1 0 0,1 0-46,0-1 344,-1 0 0,0 0 1,1 0-1,-1-1 0,1 1 1,0 0-1,-1 0 1,1 0-1,0 0 0,0-1 1,0 1-1,0 0 0,0 0 1,0-1-345,-2-14 1621,-20-82 2699,16 61-3784,2-1 1,0-24-537,5 48-30,-1 0 1,1 0 0,1 0-1,1 1 1,0-1-1,0 0 1,2 1-1,4-11 30,-1 7-47,1 1-1,1 0 1,1 0-1,0 1 1,0 0-1,13-10 48,-14 15-364,1 0 0,0 0 0,1 1 0,0 1-1,0 0 1,1 0 0,0 2 0,0-1 0,1 2 364,-8 2-518,1 1 1,0 0 0,0 1-1,1 0 1,-1 0 0,0 0 0,0 1-1,1 0 1,5 1 517,19 7-1941</inkml:trace>
  <inkml:trace contextRef="#ctx0" brushRef="#br0" timeOffset="3">886 8 9984,'-2'-7'3788,"5"11"82,7 15-1689,4 14-1381,-1 2-1,-2 0 0,5 26-799,-1-3 296,46 207-79,-19-73-168,-36-170-100,11 52-1738,-1 7 1789,-15-75-339,-1-5 108,1 1 0,-1-1 0,0 0 0,0 0 0,0 1 0,0-1 0,0 0 0,0 1 0,0-1 0,0 0 0,-1 1 0,1-1 0,0 0 0,-1 2 231,0 3-1594</inkml:trace>
  <inkml:trace contextRef="#ctx0" brushRef="#br0" timeOffset="4">797 601 7040,'0'-6'2624,"0"6"-2048,-4-4-128,4-2 1408,10 2-1088,-1 0 1184,9 4-1120,1-5 415,2 5-735,7-10 416,-3 2-512,8-2-160,2 5-160,1 1-160,1 4 32,0-10-1600,0 10 896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30 10208,'-6'-27'5509,"5"24"-3302,-1 8-903,-1 13-293,7 51 104,2 0 0,10 38-1115,-4-31 336,24 153 298,-31-195-600,37 259 204,-29-233-638,0 10-2608,-9-57-252,-2-13 1136,-1-5-699,-1-1 487</inkml:trace>
  <inkml:trace contextRef="#ctx0" brushRef="#br0" timeOffset="1">6 669 6880,'-1'0'110,"1"0"-1,-1 0 1,1-1 0,0 1 0,-1 0-1,1-1 1,0 1 0,0 0 0,-1-1 0,1 1-1,0 0 1,0-1 0,-1 1 0,1-1-1,0 1 1,0-1 0,0 1 0,0-1-1,0 1 1,0 0 0,0-1 0,0 1 0,0-1-1,0 1 1,0-1 0,0 1-110,0-1 95,0 1 0,1-1 0,-1 1 0,1 0 0,-1-1 0,0 1 0,1 0 0,-1-1 0,1 1 0,-1 0 0,1 0 0,-1 0 0,1-1 0,-1 1 0,1 0 0,0 0 0,-1 0 0,1 0 0,-1 0-95,37-1 1698,-24 2-1277,79 2 595,-32 0-1162,24-4 146,248-13-6582,-305 11 7055,-1 0 0,1-3 0,3-1-473,-30 7 86,0 0 1,0 0-1,-1 0 1,1 0-1,0 0 0,0 0 1,0 0-1,0 0 1,0 0-1,0 0 0,0 0 1,0 0-1,0-1 1,0 1-1,0 0 0,0 0 1,0 0-1,0 0 1,0 0-1,0 0 0,0 0 1,0 0-1,0 0 1,0 0-1,0 0 0,0 0 1,0 0-1,0 0 1,0 0-1,0-1 0,0 1 1,0 0-1,1 0 1,-1 0-1,0 0 0,0 0 1,0 0-1,0 0-86,-8 0 1570,5 2-1385,0-1 0,1 1 0,-1 0 1,0 0-1,1 0 0,-1 0 0,1 0 0,-1 0 0,1 1 0,0-1 0,0 1 0,0-1 0,0 1 0,1 0 0,-1 0 0,1 0 0,0 0 1,0 0-1,0 0 0,0 0 0,0 1 0,1-1 0,-1 3-185,0 1 138,0 0 0,1 1 0,0-1 0,0 1 0,1-1 0,0 0 0,0 1 0,1-1 0,0 0 0,1 4-138,1-1 71,1 0 0,0 0 0,0 0 0,1-1 0,0 0 0,1 0 0,0 0 0,0-1 0,3 2-71,-5-5 13,0-1 0,0 0-1,1 0 1,-1-1 0,1 1 0,0-1-1,0 0 1,0-1 0,0 0 0,0 0-1,1 0 1,-1 0 0,1-1 0,-1 0-1,1-1 1,2 1-13,-2-2-52,0 1-1,0-1 1,0-1 0,0 1-1,-1-1 1,1 0 0,-1-1-1,1 1 1,-1-1 0,0 0-1,0-1 1,0 0 0,0 0-1,-1 0 1,0 0 0,1-1-1,-2 0 1,2-2 52,-3 4-67,0 0 0,0-1-1,-1 0 1,0 1 0,1-1 0,-1 0 0,-1 0-1,1 0 1,-1-1 0,1 1 0,-1 0 0,0-1-1,-1 1 1,1 0 0,-1-1 0,0 1 0,0-1 0,0 1-1,-1 0 1,1-1 0,-1 1 0,0 0 0,0-1-1,-1 1 1,1 0 0,-1 0 0,0 0 0,0 0-1,-1 0 68,-3-5-263,-1 1-1,0 1 0,-1 0 0,0 0 1,0 0-1,0 1 0,-1 0 0,0 0 1,0 1-1,0 1 0,-2-1 264,-7-3-1250,-1 2 1,1 0-1,-12-2 1250,-9 1-1557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73 522 6656,'91'-19'6693,"-88"18"-6655,-1-1 0,1 1 0,0 0 0,0-1 0,-1 1 0,1-1 0,-1 0 0,0 0 0,1 0 0,-1 0 0,0 0 0,0 0 0,0-1-1,0 1 1,-1-1 0,1 1 0,-1-1 0,1 0 0,-1 1 0,0-1 0,0 0 0,0 0 0,-1 0 0,1 0 0,-1 0 0,1 0 0,-1 0 0,0 0 0,0 0 0,0 0 0,-1 0 0,1 0 0,-1 0 0,1 0 0,-1 0 0,0 0 0,0 1 0,-1-1 0,1 0 0,0 0 0,-1 1 0,0-2-38,-3-5 387,4 8-279,0 0-1,1-1 0,-1 1 0,0 0 0,1-1 0,-1 1 1,0 0-1,0 0 0,0 0 0,0 0 0,0 0 0,0 0 1,0 0-1,-1 0 0,1 0 0,0 1 0,0-1 0,-1 0 1,1 1-1,0-1 0,-1 1 0,1-1 0,-1 1 0,1 0-107,-6 0 286,0 0 0,0 1 0,0 0-1,1 0 1,-1 1 0,1 0-1,-1 0 1,1 1 0,0 0 0,-1 0-1,1 0 1,1 0 0,-1 1-1,0 1-285,0 0 97,0 0 0,0 1-1,0 0 1,1 0 0,0 1-1,1-1 1,-1 1 0,1 0-1,0 0 1,1 1 0,0-1-1,0 1 1,1-1 0,-1 1-1,2 0 1,-1 0 0,1 0-1,0 0 1,1 0-1,0 1 1,1 5-97,-1-5-24,1 0 0,1 0-1,0 0 1,0 0 0,1 0-1,0-1 1,0 1 0,1-1-1,0 0 1,0 0 0,1 0-1,0-1 1,0 1 0,1-1 0,0-1-1,1 1 1,-1-1 0,1 0-1,2 1 25,-2-2-343,1 0 0,0-1-1,0 0 1,0 0 0,1-1 0,-1 0-1,1 0 1,0-1 0,0 0 0,0-1-1,4 1 344,28 1-1360</inkml:trace>
  <inkml:trace contextRef="#ctx0" brushRef="#br0" timeOffset="1">663 12 8544,'-15'-11'2757,"15"11"-2655,0 0 0,-1 0 0,1 0-1,0 0 1,0 0 0,0 0 0,0 0 0,0 1 0,-1-1-1,1 0 1,0 0 0,0 0 0,0 0 0,0 0 0,0 0-1,0 1 1,-1-1 0,1 0 0,0 0 0,0 0 0,0 0 0,0 0-1,0 1 1,0-1 0,0 0 0,0 0 0,0 0 0,0 0-1,0 1 1,0-1 0,0 0 0,0 0 0,0 0 0,0 1-1,0-1 1,0 0 0,0 0 0,0 0 0,0 0 0,0 1-102,0 10 2322,0-9-2617,1 22 1142,2 1 1,1-1-1,0 0 0,4 9-847,8 42 1176,14 117 112,15 88-432,-37-246-618,6 14-238,-7-25-26,0 0 0,-2 1 0,-1-1 0,0 3 26,-4-19-212,1 16-36,-1-21-64,0-1-1,1 0 0,-1 0 1,0 0-1,0 0 1,1 1-1,-1-1 0,1 0 1,-1 0-1,1 0 1,-1 0-1,1 0 0,0 0 1,0 0-1,-1 0 0,2 0 313,1-1-2741,-5-5 8,1 0 906,0-5-1367</inkml:trace>
  <inkml:trace contextRef="#ctx0" brushRef="#br0" timeOffset="2">358 545 7040,'10'0'2624,"-10"0"-2048,15 4-128,-3-4 2688,4 4-1792,15-4 1215,11 0-1471,11-4 448,-1 0-896,10-5-96,-4-1-320,0-10-128,-11 13-64,-5-13-2144,-5 7 1152,0-7-3071,-6 11 2271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34.608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10837 760 4224,'2'-8'1241,"-1"8"390,-1 0-1335,-1-3-178,0 1 0,0-1 0,-1 1 1,0-1-1,1 1 0,-1 0 0,0-1 1,0 1-1,0 0 0,-1 0 0,1 0 0,-2 0-118,-18-14 684,0 1 0,-20-10-684,-2-1 174,-28-17-7,-3 3 0,-1 3 0,-2 3-167,-39-8 789,-112-24-789,100 31 288,-175-37-287,144 36 30,-344-60 16,-6 30-24,99 33 159,280 24-146,-430-13 106,381 18-140,-456-1-47,402 6 208,-788 37 439,15 54-186,911-80-402,-449 69 68,226-24-56,-154 33 55,368-67-101,-302 77-67,268-55 274,-1 6-187,-29 14 208,-99 42 272,42-8-155,-73 15-325,222-85 38,1 3-1,2 3 0,1 4 1,-64 46-38,-288 218 346,380-272-330,26-19-9,1 1 0,1 1 1,-9 9-8,19-17 2,-1 0 1,1 0-1,-5 2-2,4-3 83,1 0 0,0 1 0,-3 3-83,8-7 72,2-2-66,0 0 0,-1 0-1,1 1 1,0-1-1,0 0 1,0 0-1,0 0 1,0 0-1,0 0 1,-1 0-1,1 0 1,0 1-1,0-1 1,0 0-1,0 0 1,-1 0 0,1 0-1,0 0 1,0 0-1,0 0 1,0 0-1,-1 0 1,1 0-1,0 0 1,0 0-1,0 0 1,0 0-1,-1 0 1,1 0 0,0 0-1,0 0 1,0 0-1,0-1 1,-1 1-1,1 0-5,0 0 7,0 0-1,0-1 1,-1 1 0,1-1-1,0 1 1,0 0 0,0-1-1,0 1 1,0-1 0,0 1-1,-1-1 1,1 1 0,0 0-1,0-1 1,0 1-1,1-1 1,-1 1 0,0-1-1,0 1 1,0 0 0,0-1-1,0 1 1,0-1 0,1 1-1,-1 0 1,0-1-7,0 1 3,2-3 6,-1 1-1,1-1 1,0 1-1,0 0 0,0-1 1,0 1-1,0 0 1,2-1-9,-1 0 10,0 1 0,0-1 0,-1 0 0,1-1 0,0 1 0,-1-1-10,6-7 36,1-1 0,0 2-1,1-1 1,6-5-36,15-16 102,35-41-117,32-38 84,-51 56-55,3 3 1,28-22-15,114-88-2,-113 97 12,-12 10 49,139-120-193,-187 157 106,130-115 99,-96 87-177,-53 46 105,1 0 1,-1 0 0,0 0 0,0 0 0,0 0 0,0 0 0,0 0 0,1 0 0,-1 0 0,0-1 0,0 1 0,0 0 0,0 0 0,0 0 0,0 0 0,0 0 0,0 0 0,1 0 0,-1-1 0,0 1 0,0 0 0,0 0 0,0 0 0,0 0 0,0 0 0,0-1 0,0 1 0,0 0 0,0 0 0,0 0 0,0 0 0,0-1 0,0 1 0,0 0 0,0 0 0,0 0 0,0 0 0,0 0 0,0-1 0,0 1 0,0 0 0,-1 0 0,1 0 0,0 0 0,0 0 0,0 0 0,0-1 0,0 1 0,0 0 0,0 0 0,0 0 0,-1 0 0,1 0 0,0 0 0,0 0 0,0 0 0,0 0 0,0 0 0,0 0 0,-1-1 0,1 1 0,0 0 0,0 0 0,-8 0-26,0 5-27,-1 0 1,2 0-1,-7 6 53,4-3-2,-361 280-137,251-188 70,8-7 10,65-54 103,2 1 0,1 2 0,3 3 0,-36 47-44,1 15-73,-35 43 98,88-123-7,3-3-36,-11 18 18,18-26 14,-8 14-88,20-28 80,1-1 0,-1 1 1,0-1-1,1 1 1,-1 0-1,1-1 0,-1 1 1,1 0-1,0 0 0,0 0 1,0-1-1,0 1 1,0 0-1,0 0 0,0-1 1,0 1-1,1 1-6,-1-2 6,1-1-1,-1 1 1,0 0 0,1-1-1,-1 1 1,1-1-1,-1 1 1,1 0-1,-1-1 1,1 1 0,-1-1-1,1 0 1,0 1-1,-1-1 1,1 1-1,0-1 1,-1 0 0,1 0-1,0 1 1,-1-1-1,1 0 1,0 0 0,0 0-6,20 2 98,-17-3-63,53-1 216,-1-3 1,18-6-252,-9 2 83,235-41 133,-1 0-21,-209 38-217,357-37 230,-164 29-363,-149 10 353,-133 9-234,24-2 180,-17-2-469,-8 5 284,0-1 1,0 1-1,1 0 1,-1-1-1,0 1 1,0 0-1,0 0 1,0-1-1,0 1 1,0 0-1,0-1 1,0 1 0,-1 0-1,1-1 1,0 1-1,0 0 1,0 0-1,0-1 1,0 1-1,0 0 1,0 0-1,-1-1 1,1 1-1,0 0 1,0 0-1,0-1 1,-1 1 0,1 0-1,0 0 1,0 0-1,-1-1 41,-21-19-5888,2-1 390</inkml:trace>
  <inkml:trace contextRef="#ctx0" brushRef="#br1" timeOffset="0.115">860 2131 5312,'0'0'121,"0"0"-1,0 0 1,0 0 0,0 0-1,-1 0 1,1 0 0,0 0 0,0 0-1,0 0 1,0 0 0,0 0 0,0 0-1,0 0 1,0 0 0,0 0-1,0 0 1,-1 0 0,1 0 0,0 0-1,0 0 1,0 0 0,0 0 0,0 0-1,0 0 1,0 0 0,0 0-1,0 0 1,0 0 0,-1 0 0,1 1-1,0-1 1,0 0 0,0 0 0,0 0-1,0 0 1,0 0 0,0 0-1,0 0 1,0 0 0,0 0 0,0 0-1,0 0 1,0 0 0,0 1 0,0-1-1,0 0 1,0 0 0,0 0-1,0 0 1,0 0 0,0 0 0,0 0-1,0 0 1,0 0 0,0 1 0,0-1-1,0 0 1,0 0-121,-2 12 2377,2 20-2687,0-25 995,0 9-402,1 1-1,0 0 1,2-1-1,-1 0 1,6 16-283,-5-22 6,1-1 0,0 1 0,0-1 0,1 0 0,1 0 0,-1-1-1,1 1 1,1-1 0,-1 0 0,3 1-6,-2-2-1,0-1 0,0 0 0,0 0-1,1-1 1,0 1 0,0-2 0,0 1 0,1-1-1,4 1 2,-8-3 10,0-1 0,1 0 0,-1 0 0,1 0 0,-1 0 0,1-1 0,0 0 0,-1 0 0,1-1 0,-1 1 0,1-1 0,-1 0 0,1-1 0,-1 1 0,0-1 0,3-2-10,1 0-72,0 0-1,-1-1 0,1-1 0,-1 1 1,-1-1-1,1-1 0,-1 1 0,0-1 0,3-4 73,0-2-49,-1 0 0,0-1 0,-1 1-1,-1-2 1,3-6 49,-9 18-3,5-8 18,-1-1-1,0 1 0,-1-1 1,-1 0-1,0 0 0,0 0 1,-1-1-1,0-3-14,-4 1 215,1 14-69,1 9-101,2 5-47,-1 0 0,2 0 0,0 0 0,1 0 1,0 0-1,3 5 2,0-3-20,-3-4 51,1-1 1,0 1 0,1-1 0,0 0-1,6 6-31,-2-3 1,1-1 0,1 0-1,-1-1 1,2-1 0,-1 0-1,2 0 1,11 6-1,-18-13 41,0 1-1,0-1 1,1-1-1,-1 1 1,1-1-1,-1 0 1,1-1-1,0 0 1,0 0-1,0-1 1,0 0-1,-1 0 1,1-1-1,0 0 1,0 0-1,-1-1 1,3 0-41,-2 0 34,-1-1 0,0 0 0,1 0 0,-1-1 0,0 0 0,0 0 0,-1-1 1,1 1-1,-1-1 0,0-1 0,-1 1 0,1-1 0,-1 0 0,0-1 0,0 1 0,-1-1 0,2-3-34,-2 3 38,-1-2 0,0 1 0,0 0 0,0-1-1,-1 1 1,-1-1 0,1 1 0,-1-1 0,-1 0-1,0 0 1,0 0 0,0 1 0,-1-1 0,-1 0-1,-1-8-37,1 10-90,0-1 0,-1 1 0,0-1 0,0 1 0,0 0 0,-1 0 0,0 0 0,-1 0 0,1 1 0,-1 0 0,-1 0 0,1 0 0,-1 1-1,0-1 1,0 1 0,0 1 0,-1-1 0,-2 0 90,8 4-120,0 1-1,1-1 0,-1 1 1,0-1-1,0 1 0,0 0 1,0 0-1,1-1 0,-1 1 1,0 0-1,0 0 0,0 0 1,0 0-1,0 0 0,0 0 1,1 0-1,-1 0 0,0 0 1,0 1-1,0-1 0,0 0 1,0 1-1,0-1 121,0 1-293,1 0 0,-1-1 0,0 1 0,1 0 0,-1 0 0,0 0 0,1 0 0,-1 0 0,1-1 0,-1 1 0,1 0 0,0 0 0,-1 1 0,1-1 0,0 0 0,0 0 0,0 0 0,0 0 0,0 0 0,0 0 0,0 1 293,2 17-2650,3 4-278</inkml:trace>
  <inkml:trace contextRef="#ctx0" brushRef="#br1" timeOffset="1.115">2121 2178 5312,'-14'-9'1549,"13"8"-1475,0 1 0,0-1 0,0 0 0,1 1 0,-1-1 0,0 0 0,0 1-1,0-1 1,0 1 0,0 0 0,0-1 0,-1 1 0,1 0 0,0 0 0,0-1 0,0 1 0,0 0 0,-1 0-74,-3 1 397,1 1 0,-1-1 0,1 1-1,-1 0 1,1 0 0,0 0 0,0 1 0,0-1 0,0 1 0,0 0 0,0 0 0,1 1 0,-1-1 0,1 2-397,-2 0 252,1 1 1,0 0 0,0 0-1,0 1 1,1-1 0,0 1-1,0 0 1,1 0 0,-1 3-253,1-2 48,1-1 1,0 0 0,0 0-1,1 0 1,-1 1 0,2-1 0,-1 0-1,1 0 1,1 4-49,-1-6 4,0-1-1,0 1 1,1-1-1,0 1 1,0-1 0,0 0-1,0 0 1,1 0-1,0 0 1,-1 0 0,1-1-1,1 1 1,-1-1 0,2 2-5,-3-4-52,-1 1-1,1-1 0,0 1 0,1-1 0,-1 0 0,0 0 0,0 0 0,0 0 0,1 0 0,-1 0 0,1-1 0,-1 1 0,0-1 0,1 0 0,-1 0 0,1 0 0,-1 0 0,3 0 54,-2-1-87,1 0-1,-1 0 1,0 0 0,1 0-1,-1-1 1,0 1 0,0-1-1,0 0 1,0 0 0,0 0-1,0-1 1,0 0 87,4-3-118,-1-1 0,0-1 0,0 1-1,-1-1 1,1 0 0,-2-1 0,1 1 0,-1-1 0,0-1 118,22-54-187,-26 63 210,0 1-1,0-1 0,0 1 0,0 0 1,0-1-1,0 1 0,0 0 0,1-1 1,-1 1-1,0 0 0,0-1 1,0 1-1,1 0 0,-1 0 0,0-1 1,0 1-1,1 0 0,-1 0 1,0-1-1,1 1 0,-1 0 0,0 0 1,1 0-1,-1 0 0,0-1 1,1 1-1,-1 0 0,0 0 0,1 0 1,-1 0-1,0 0 0,1 0-22,0 0 25,0 1 0,0-1-1,-1 0 1,1 1 0,0-1-1,0 1 1,-1-1 0,1 1 0,0-1-1,0 1 1,-1 0 0,1-1-1,0 2-24,19 29 116,-16-25-76,22 36-119,-7-13-280,9 23 359,-24-44-213,5 11-2766,2 1 1,9 13 2978,-11-24-4144</inkml:trace>
  <inkml:trace contextRef="#ctx0" brushRef="#br1" timeOffset="2.114">2580 1803 5568,'0'0'76,"0"0"0,1-1 0,-1 1 0,0 0 0,0 0 0,0 0 0,0-1 0,0 1 0,0 0-1,1 0 1,-1 0 0,0 0 0,0 0 0,0-1 0,1 1 0,-1 0 0,0 0 0,0 0 0,0 0 0,1 0 0,-1 0 0,0 0 0,0 0 0,0 0 0,1 0 0,-1 0 0,0 0 0,0 0 0,1 0 0,-1 0 0,0 0 0,0 0 0,0 0 0,1 0 0,-1 0 0,0 0-1,0 0 1,1 0 0,-1 1-76,6 9 2004,1 19-458,2 20-677,40 254 918,-42-260-2334,2-1 0,12 39 547,-19-75-696,-1 0 0,0 0 0,0 0 0,0 0 0,-1 0 0,0 3 696,0-7-2458</inkml:trace>
  <inkml:trace contextRef="#ctx0" brushRef="#br1" timeOffset="3.114">2507 2162 5152,'-10'-16'1888,"20"24"-1440,2-8-160,-12 0 128,13 0-288,0-3 864,5 3-544,-1-5 512,4-2-544,1 3-224,4-4-128,9 1-64,-1 2 0,6 2-576,-2-2 320,3 2-2016,-8-5 1280,7 5-3104</inkml:trace>
  <inkml:trace contextRef="#ctx0" brushRef="#br1" timeOffset="4.113">3174 2054 5728,'-15'5'1391,"12"-4"-1152,-1 0-1,1-1 1,0 1 0,0 1-1,0-1 1,-1 0 0,1 1 0,0 0-1,1-1 1,-1 1 0,0 0-1,0 1 1,1-1 0,-1 0 0,1 1-1,-1 1-238,-1 3 450,0 0 1,1 0-1,0 0 0,0 1 0,1-1 0,0 1 0,1 0 0,-1 0 1,1 2-451,1-2 132,0 0 0,0-1 1,0 1-1,1 0 0,1 0 1,-1 0-1,1 0 0,0-1 1,1 1-1,0-1 0,0 1 1,1-1-1,0 0 0,1 2-132,4 4 32,0-1 0,0 0 0,1 0 0,1-1 0,11 9-32,-18-16-135,1 0 0,0-1 0,0 0-1,0 0 1,0 0 0,0 0 0,1-1 0,-1 0-1,1 0 1,0 0 0,-1-1 0,1 0-1,0 0 1,0-1 0,0 1 0,0-1 0,0-1 135,8 0-1672,-1-1 0,12-3 1672,1-5-1440</inkml:trace>
  <inkml:trace contextRef="#ctx0" brushRef="#br1" timeOffset="5.113">3538 1777 7040,'-4'40'2221,"2"-1"0,3 22-2221,-1-19 1051,1 4 232,2 0 1,3 0-1,6 29-1283,-11-72 80,-1-1 0,1 1 0,0-1-1,0 1 1,0-1 0,0 0 0,0 1-1,1 1-79,-1-4 11,-1 1 0,0-1 0,0 0 0,0 0-1,1 0 1,-1 0 0,0 1 0,0-1 0,0 0-1,1 0 1,-1 0 0,0 0 0,0 0 0,1 1-1,-1-1 1,0 0 0,1 0 0,-1 0 0,0 0-1,0 0 1,1 0 0,-1 0 0,0 0 0,0 0-1,1 0 1,-1 0 0,0 0 0,1 0-1,-1 0-10,1-1 12,-1 0 0,1 1 0,0-1 0,0 1-1,-1-1 1,1 0 0,0 1 0,-1-1-1,1 0 1,0 0 0,-1 0 0,1 1-1,-1-2-11,36-63-827,4-21 827,-33 72-79,-1 1-45,1 0 1,1 0-1,6-8 124,-9 15-28,-1 0-1,2 1 1,-1-1 0,0 1-1,1 0 1,0 0 0,0 1 0,2-1 28,-6 3-7,0 1 0,0 0 1,1 0-1,-1 1 1,0-1-1,1 0 1,-1 1-1,1-1 1,-1 1-1,1 0 1,-1 0-1,1 0 1,-1 0-1,1 0 1,-1 0-1,2 1 7,0 0 24,0 1-1,0-1 1,0 1-1,-1 0 1,1 0 0,0 0-1,-1 0 1,1 0-1,1 3-23,4 3 99,0 1-1,-1 0 1,0 1-1,0 0 1,-1 1-1,2 3-98,-1 2 65,0 1-1,-1 0 0,0 0 1,-2 1-1,1 4-64,1 2-1641,1 0 0,4 8 1641,-2-9-6298</inkml:trace>
  <inkml:trace contextRef="#ctx0" brushRef="#br1" timeOffset="6.113">4704 1907 5984,'2'3'545,"0"-1"0,0 0 1,0 0-1,0 0 0,1 0 0,1 2-545,-1-3 175,-2 1 0,1-1 0,0 1 0,0-1-1,0 1 1,-1 0 0,1 0 0,-1 0 0,1 0-1,-1 0 1,1 2-175,11 31 2685,8 35-2685,-3-6 190,-5-22-1390,-2 0 0,4 39 1200,-14-55-4091,-1-17 81</inkml:trace>
  <inkml:trace contextRef="#ctx0" brushRef="#br1" timeOffset="7.113">4595 1684 5312,'6'-13'1338,"-6"11"-1217,1 0-1,-1 1 1,1-1 0,0 1-1,0-1 1,-1 0 0,1 1-1,0-1 1,0 1 0,0 0-1,1-1 1,-1 1 0,0 0-1,1-1 1,-1 1-1,0 0 1,1 0 0,-1 0-1,1 1 1,0-1 0,0 0-121,12-5 768,4-2-350,1 1 1,0 1 0,0 1-1,1 0 1,-1 2 0,18-2-419,-11 4 93,1 0 1,-1 2 0,0 1-1,-1 1 1,1 2-1,0 0 1,-1 2 0,0 0-1,2 3-93,-13-4 1,0 0-1,0 1 1,0 1 0,-1 0-1,0 1 1,0 1-1,-1 0 1,1 2-1,-8-7 11,-1-1 0,0 1 1,0 0-1,0 1 0,-1-1 0,0 0 0,0 1 1,0 0-1,0 0 0,-1 0 0,0 0 0,-1 0 1,1 0-1,-1 0 0,0 1 0,-1-1 0,1 0 1,-1 1-1,0-1 0,-1 0 0,0 4-11,-1-5 32,0 1-1,0-1 0,0 1 0,0-1 1,-1 0-1,0 0 0,0 0 1,-1-1-1,1 1 0,-1-1 1,-4 4-32,2-2 109,-1 1 0,1-1 0,-2-1 1,1 0-1,-1 0 0,1 0 1,-4 1-110,3-3 96,1-1 0,0 0 1,-1 0-1,1-1 1,-1 0-1,1 0 1,-1 0-1,1-1 0,-6-1-96,0 0-500,1-1 0,-1 0 1,1 0-1,0-2 0,-6-1 500,16 4-594,1 1 462,1 0 1,-1 0-1,1 0 0,0 0 1,-1 0-1,1 0 1,0 0-1,-1-1 0,1 1 1,0 0-1,-1 0 0,1 0 1,0 0-1,0-1 1,-1 1-1,1 0 0,0 0 1,0-1-1,-1 1 0,1 0 1,0 0-1,0-1 1,0 1-1,-1 0 0,1-1 1,0 1 131,0-1-4720</inkml:trace>
  <inkml:trace contextRef="#ctx0" brushRef="#br1" timeOffset="8.115">5375 2030 6400,'-2'1'198,"-1"-1"0,0 1 1,1 0-1,-1-1 0,1 1 0,-1 0 1,1 0-1,-1 1 0,1-1 0,0 0 1,0 1-1,-1 0 0,1-1 0,0 1 1,0 0-1,1 0 0,-1 0 0,0 0 1,1 0-1,-1 1 0,1-1 0,0 0 1,-1 3-199,-2 3 405,1-1 1,1 1 0,0 0 0,0-1 0,0 1-1,1 0 1,0 0 0,1 0 0,0 0 0,1 7-406,-1-11 46,1 0 0,0 0-1,0 0 1,0-1 0,0 1 0,1-1 0,-1 1 0,1-1 0,0 1 0,0-1 0,0 0 0,1 0 0,-1 0 0,1 0 0,-1 0 0,1-1 0,0 1 0,0-1-1,1 0 1,-1 1 0,0-2 0,1 1 0,2 1-46,4 1 43,-1-1 0,2 0 0,-1 0 0,0-1 0,0 0 0,1-1 0,-1 0 0,1-1 0,1 0-43,-4 0-86,1-1-1,-1 0 0,1-1 1,-1 1-1,0-1 1,0-1-1,0 0 1,0 0-1,0 0 0,-1-1 1,6-4 86,-10 6-80,1-1 1,-1 0-1,0 0 0,0 0 1,0-1-1,0 1 0,0-1 1,-1 0-1,0 0 1,1 0-1,-2 0 0,1 0 1,0 0-1,-1 0 0,0-1 1,0 1-1,0 0 0,0-1 1,-1 1-1,0-5 80,0 0-96,0 0 0,-1 0 0,0 0-1,-1 0 1,0 0 0,0 0 0,-1 0-1,0 1 1,-4-8 96,3 8 9,-1 0 0,0 0-1,0 0 1,-1 1 0,0 0 0,0 0-1,-1 0 1,0 1 0,-2-1-9,-5-4 32,-1 1 0,-1 0 1,0 1-1,-4-1-32,16 9-80,0 0 0,0-1 0,0 1 0,0 0 0,0 1 0,0-1 1,0 1-1,-1 0 0,0 0 80,5 0-117,-1 0 1,0 0 0,0 0 0,0 0 0,1 0 0,-1 0-1,0 0 1,0 0 0,1 0 0,-1 1 0,0-1 0,0 0-1,1 0 1,-1 1 0,0-1 0,1 1 0,-1-1 0,0 0 0,1 1-1,-1-1 1,1 1 0,-1 0 0,1-1 0,-1 1 0,1-1-1,-1 1 1,1 0 0,-1-1 0,1 1 0,0 0 0,-1 0-1,1-1 1,0 1 0,0 0 0,0 0 0,0-1 0,-1 1-1,1 0 1,0 0 0,0 0 0,0-1 0,1 1 0,-1 0-1,0 0 1,0-1 0,0 1 0,1 0 0,-1 0 0,0-1-1,1 1 117,7 14-3626</inkml:trace>
  <inkml:trace contextRef="#ctx0" brushRef="#br1" timeOffset="9.115">5904 1531 6048,'0'-8'1637,"2"10"-811,6 10-153,-5-6-314,0-1 1,0 0-1,-1 1 1,0-1-1,0 1 0,0 0 1,-1 0-1,0 0 1,0 0-1,0 1-359,3 15 944,2 1 0,6 19-944,-3-15 155,42 150 144,-45-158-285,0 1 1,1-1 0,1 0-1,3 3-14,-11-22 1,0 0 0,0 0 0,1 0 0,-1 0 0,0 0 0,0 0 0,0 0 0,0 0 0,0 0 0,0 0 0,0 0 1,0 0-1,0 0 0,1 0 0,-1 0 0,0 0 0,0 0 0,0 0 0,0 0 0,0 0 0,0 0 0,0 0 0,0 0 0,1 0 0,-1 0 0,0 0 0,0 0 0,0 0 0,0 0 0,0 0 0,0 0 0,0 0 0,0 0 0,0 0 0,0-1 0,0 1 0,1 0 0,-1 0 0,0 0 0,0 0 0,0 0 0,0 0 0,0 0 0,0 0 0,0 0 0,0 0 0,0-1 0,0 1 0,0 0 1,0 0-1,0 0 0,0 0 0,0 0 0,0 0 0,0 0 0,0 0 0,0-1 0,0 1 0,0 0 0,0 0-1,1-7-227,-3 2 149,0 0 1,0 0 0,-1 1-1,1-1 1,-1 1-1,0-1 1,0 1-1,-1 0 1,1 0-1,-1 0 1,0 1-1,-1-1 78,3 2 42,1 1-1,-1 0 0,1 0 1,-1-1-1,0 1 0,1 1 0,-1-1 1,0 0-1,0 0 0,0 1 1,0-1-1,0 1 0,0-1 1,0 1-1,0 0 0,0 0 0,0 0 1,0 0-1,0 0 0,0 0 1,0 1-1,1-1 0,-1 1 1,0-1-1,0 1 0,0 0 0,0-1 1,0 1-1,1 0 0,-1 0 1,0 1-1,1-1 0,-1 0 1,1 0-42,-6 6 231,1 1 1,0-1 0,1 1 0,0 0-1,0 0 1,0 0 0,1 1 0,1-1-1,-1 1 1,-1 9-232,1-3 210,1-1 1,0 1-1,1 1 0,1-1 0,0 0 0,1 7-210,2 2 170,0 0 1,4 12-171,-5-29-43,0-1 1,1 0 0,0 0 0,0 0 0,0 0 0,1 0 0,0 0 0,0-1 0,1 1 0,-1-1-1,4 4 43,-3-6-381,0 0-1,0 0 0,0 0 0,1-1 0,-1 1 0,1-1 0,-1 0 1,1 0-1,0-1 0,0 1 0,-1-1 0,1 0 0,0-1 0,0 1 1,0-1-1,0 0 0,0 0 0,0 0 0,0-1 0,1 0 382,20-6-4234</inkml:trace>
  <inkml:trace contextRef="#ctx0" brushRef="#br1" timeOffset="10.115">6376 1865 6720,'-3'1'293,"0"0"0,0-1-1,0 1 1,0 0 0,0 0 0,0 1 0,1-1 0,-1 0 0,0 1 0,0 0-1,1 0 1,-1 0 0,1 0 0,0 0 0,0 0 0,0 0 0,0 1 0,0-1-1,-1 2-292,1-1 151,1-1-1,-1 0 1,1 1-1,-1-1 1,1 1-1,0-1 1,0 1-1,0 0 0,0 0 1,1-1-1,-1 1 1,1 0-1,-1 0 1,1 0-1,0-1 1,0 1-1,0 0 0,1 0 1,-1 0-1,1 0 1,0-1-1,0 2-150,2 2-16,0 0-1,1 0 1,0-1 0,0 0-1,0 0 1,1 0 0,-1 0-1,1 0 1,0-1 0,6 3 16,8 5-236,0 0 0,14 4 236,-10-4-69,-5-4 27,-1-1 0,13 3 42,-16-6-132,0 1-1,-1 1 1,1 0 0,9 6 132,-13-6-93,-7-4 24,0 0 0,1 0-1,-1 0 1,0 0 0,0 1 0,0-1 0,1 3 69,-4-5-1,1 1-1,-1 0 0,1-1 0,-1 1 0,0 0 0,0 0 0,1-1 0,-1 1 1,0 0-1,0 0 0,0 0 0,0-1 0,0 1 0,0 0 0,0 0 1,0 0-1,0-1 0,0 1 0,0 0 0,0 0 0,-1 0 0,1-1 1,0 1-1,-1 0 0,1 0 0,0-1 0,-1 1 0,1 0 0,-1-1 1,1 1-1,-1-1 0,0 1 0,1 0 0,-1-1 0,1 1 0,-1-1 1,0 1 1,-2 1 9,0 0 1,0 0 0,0 0 0,-1 0 0,1 0-1,0-1 1,-1 1 0,1-1 0,-4 1-10,-34 5 49,37-6-53,-90 8-1082,32-9-3897,34-2 2455,-6 1-432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34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359 289 4224,'-18'-3'1511,"17"3"-1394,-1-1 1,1 1 0,-1 0-1,0-1 1,1 1 0,-1 0-1,0 0 1,1 0-1,-1 0 1,0 0 0,1 1-1,-1-1-117,-1 1 204,0 0-1,0-1 1,0 1-1,0-1 1,0 1-1,0-1 1,-3 0-204,-16 1 1061,-30 10 1723,-28 12-2784,70-20 59,1 0 0,0 1 0,0 0 0,-6 4-59,13-7 1,0 0 0,0 0 0,0 1 0,0-1 0,0 1 0,1-1 0,-1 1-1,0 0 1,1-1 0,-1 1 0,1 0 0,0 0 0,0 0 0,0 0 0,0 0-1,0 0 1,0 0 0,0 1 0,1-1 0,-1 0 0,1 0 0,-1 1-1,2-1-9,-1 1 1,1-1 0,-1 0 0,1 0 0,0 0-1,0 0 1,0 0 0,0-1 0,0 1 0,0 0 0,0 0-1,1-1 1,-1 1 0,1 0 0,-1-1 0,1 0-1,0 1 1,0-1 0,0 1 8,8 4-80,0 0 1,0 0-1,0-1 80,40 18-251,-20-10-399,14 10 650,-34-17-61,0 0 0,-1 1-1,0 0 1,0 0-1,-1 1 1,3 3 61,-7-7-35,-1 0 0,0-1 0,0 2 0,0-1 1,0 0-1,-1 0 0,0 1 0,0 0 0,1 0 35,-3-2-16,1-1 0,-1 1 0,0-1 0,0 0 0,0 1 0,0-1 0,0 1 0,0-1 0,-1 1 0,1-1 0,-1 0 0,1 1-1,-1-1 1,0 0 0,0 0 0,0 1 0,0-1 0,-1 0 0,1 0 0,-1 1 16,-3 3 84,0-1 0,0 1 0,-1-1 0,1 0 0,-1 0 1,0-1-1,-1 1 0,1-2 0,-1 1 0,0-1 0,-3 2-84,-12 3 369,0 0 0,-1-2 0,-3 1-369,10-4-325,0 0 1,0-1-1,0 0 1,0-1-1,0-1 1,0-1-1,-15-2 325,14-1-1269</inkml:trace>
  <inkml:trace contextRef="#ctx0" brushRef="#br0" timeOffset="1">481 527 6400,'0'2'259,"0"0"1,0-1-1,0 1 1,1 0-1,-1-1 1,1 1-1,-1 0 1,1-1-1,0 1 1,-1-1-1,1 1 1,0-1-1,1 1-259,2 8 691,35 87 2122,1 3-1776,-22-61-978,-2 0 0,10 39-59,-21-41-2495,-7-14-2477,0-19 1207</inkml:trace>
  <inkml:trace contextRef="#ctx0" brushRef="#br0" timeOffset="2">476 420 6144,'0'-1'84,"0"1"0,0-1 1,-1 1-1,1-1 0,0 1 1,0-1-1,1 1 0,-1-1 0,0 0 1,0 1-1,0-1 0,0 1 1,0-1-1,1 1 0,-1-1 0,0 1 1,0-1-1,1 1 0,-1-1 1,0 1-1,1 0 0,-1-1 0,0 1 1,1-1-1,-1 1 0,1 0 1,-1-1-1,1 1 0,-1 0 0,1 0 1,-1-1-1,1 1 0,-1 0 1,1 0-1,-1 0 0,1-1-84,25-7 1008,-26 8-938,49-10 1967,0 2 0,36 0-2037,-66 7 46,1 1 0,-1 2 0,1 0 0,-1 1 0,0 0 0,0 2 0,0 0 0,2 3-46,-18-7 5,1 0 0,-1 1 0,0-1-1,0 1 1,0 0 0,0 0 0,0 1 0,0-1-1,-1 0 1,1 1 0,-1 0 0,1-1-1,-1 1 1,0 0 0,0 0 0,0 0 0,-1 1-1,1-1 1,-1 0 0,0 1 0,0-1 0,0 1-1,0-1 1,0 1 0,-1-1 0,0 1-1,0-1 1,0 1 0,0 0 0,0-1 0,-1 1-1,1-1 1,-1 1 0,0-1 0,0 1 0,0-1-1,-1 0 1,1 1 0,-2 1-5,-5 7 86,-1 1 0,-1-1 0,0 0 0,0-1 0,-1 0 0,0-1 0,-1-1 0,0 1-1,-1-2-85,-14 10-177,-2-2-1,0-1 0,-22 7 178,45-19-583,0-1 1,0 1 0,0-1-1,0-1 1,0 1 0,0-1-1,-1-1 1,1 1-1,0-1 1,-7 0 582,2-3-2427,9-5-1343</inkml:trace>
  <inkml:trace contextRef="#ctx0" brushRef="#br0" timeOffset="3">992 524 4576,'6'-4'454,"0"0"1,0 0-1,1 1 1,-1 0-1,1 0 1,0 0-1,0 1 1,1 0-455,24-9 1041,-5 0-618,31-13-7,-52 21-357,-1 0-1,1 0 1,-1-1-1,1 1 0,-1-1 1,0-1-1,-1 1 1,1-1-59,-4 4 45,-1 1 1,1-1 0,0 0-1,-1 1 1,1-1-1,-1 0 1,1 0 0,-1 1-1,1-1 1,-1 0-1,0 0 1,1 0 0,-1 0-1,0 0 1,0 1-1,0-1 1,0 0 0,0 0-1,0 0 1,0 0-1,0 0 1,0 0 0,0 0-1,0 0-45,-1 0 42,0 0 0,1 0 0,-1 0 0,0 0 0,0 0 0,1 0 0,-1 0 0,0 0 0,0 1 0,0-1 0,0 0 0,0 1 0,0-1 0,0 1 1,0-1-1,-1 1-42,-4-2 100,0 0 0,0 1 0,0-1 0,-1 2 0,1-1 1,-4 1-101,-2 0 111,1 0 0,0 1 0,0 1 1,-1 0-1,1 0 0,0 1 0,0 0 0,1 1 1,-1 1-1,-7 3-111,12-4 69,1 0 0,-1 0 0,0 0 1,1 0-1,0 1 0,0 0 0,1 0 0,-1 0 0,1 1 1,0-1-1,0 1 0,1 0 0,0 0 0,0 1 0,0-1 1,1 0-1,0 1 0,0 2-69,0-2 15,1 0 1,0 0 0,0 0-1,1 0 1,0 0-1,1 0 1,-1 0 0,1 0-1,0 0 1,1 0 0,0 2-16,0-5-111,-1-1 0,0 1 0,1-1 0,-1 1 0,1-1 1,0 0-1,0 0 0,1 0 0,-1 0 0,1-1 0,-1 1 1,1 0-1,0-1 0,0 0 0,0 0 0,0 0 0,0 0 1,0 0-1,1 0 0,-1-1 0,1 0 0,0 1 111,7 0-731,1 0 0,-1 0-1,0-1 1,1 0 0,-1-1-1,0 0 1,1-1 0,1-1 731,29-5-3840</inkml:trace>
  <inkml:trace contextRef="#ctx0" brushRef="#br0" timeOffset="4">1517 362 5568,'-31'-4'2048,"19"12"-1568,-16 3-160,20 0 1792,-4 2-1216,-6 6 704,5 0-928,0 4 224,4 4-512,6 0 96,3 0-320,8-4 64,0-4-128,6-3-704,2-2 352,2-6-2304,4-8 1408,4-3-5216</inkml:trace>
  <inkml:trace contextRef="#ctx0" brushRef="#br0" timeOffset="5">1815 593 7136,'-13'-3'2656,"13"3"-2080,-3 0-160,3 0 992,0 0-864,0 0 192,0 0-416,0 0-288,0 0-32,0 0-576,8 0 320,-3-5-2496,-5 5 1504</inkml:trace>
  <inkml:trace contextRef="#ctx0" brushRef="#br0" timeOffset="6">2041 462 5216,'10'17'2812,"-3"-4"-2307,-2-4-142,1 0 0,-2 0 0,0 0 0,0 1-1,0-1 1,-1 1 0,0 3-363,12 31 1700,-15-43-1273,7-5 570,-6 1-944,0 0 1,0 0-1,-1 0 1,1-1-1,-1 1 1,0 0-1,0-3-53,2-12 74,1 4-77,1 0 1,0 0-1,1 0 0,0 1 1,1 0-1,1 0 1,0 0-1,1 1 0,0 0 1,7-7 2,-11 14-18,0-1 0,1 2 0,0-1 0,0 0 0,1 1 1,-1 0-1,1 0 0,0 1 0,0 0 0,0 0 0,0 0 0,0 1 0,1-1 0,-1 2 1,1-1-1,0 1 0,-1 0 0,1 0 0,0 1 0,0 0 0,0 0 0,-1 0 1,6 2 17,-8-2 7,0 1 1,-1 0 0,1 1-1,0-1 1,-1 0-1,1 1 1,-1 0 0,0 0-1,1 0 1,-1 0 0,0 1-1,0-1 1,0 1 0,-1-1-1,1 1 1,-1 0 0,1 0-1,-1 1 1,0-1 0,0 0-1,-1 1 1,1-1 0,0 1-1,-1-1 1,0 1-1,0 0 1,0 0 0,-1 0-8,2 7-322,-1 1 1,0 0-1,-1 0 1,0 0 0,-1 0-1,0 0 1,-1 0-1,-2 5 322,-1 3-1226</inkml:trace>
  <inkml:trace contextRef="#ctx0" brushRef="#br0" timeOffset="7">2630 423 6464,'-3'3'183,"0"0"0,0 1 0,1-1 0,-1 1 0,1-1 0,0 1 0,0 0 0,0-1 0,0 1 0,1 0 0,0 0 0,-1 1 0,2-1 0,-1 0-1,0 0 1,1 0 0,0 1 0,0-1 0,0 0 0,0 0 0,1 1-183,-1 2 204,2-1-1,-1 1 0,1-1 0,-1 0 1,2 0-1,-1 0 0,1 0 1,0 0-1,0 0 0,1 0 0,-1-1 1,1 0-1,3 3-203,-5-6-10,0 0 0,0 0-1,1 0 1,-1 0 0,0-1 0,1 1 0,-1-1-1,1 0 1,0 0 0,0 0 0,-1 0 0,1 0 0,0 0-1,0-1 1,0 1 0,0-1 10,2 0-38,-1 0 1,1 0-1,-1-1 0,1 1 0,0-1 1,-1 0-1,1 0 0,-1-1 1,0 1-1,1-1 38,1-1-48,-1 0-1,1 0 1,-1 0 0,0-1 0,1 1-1,-2-1 1,1 0 0,0-1 0,-1 1-1,0-1 1,0 0 0,0 0 0,-1 0-1,1-1 1,0-1 48,-3 3-44,0 0 0,0 0 0,0 0 0,-1 0 0,0 0 0,1-1 0,-1 1 0,-1 0 0,1 0-1,0 0 1,-1 0 0,0 0 0,0 0 0,0 0 0,-2-3 44,1 1-6,0 1 0,-1 0 1,0 0-1,0 0 0,0 0 0,0 0 0,-1 1 0,0-1 0,1 1 1,-2 0-1,1 0 6,-1 0-180,0 0 1,0 1 0,0 0 0,0 0 0,-1 0 0,0 0-1,1 1 1,-1 0 0,0 0 0,0 1 179,-13 0-848</inkml:trace>
  <inkml:trace contextRef="#ctx0" brushRef="#br0" timeOffset="8">3021 0 6144,'13'34'3101,"-9"-26"-2686,-1 0-1,0 0 0,0 1 1,-1-1-1,0 2-414,1 18 1903,-1 22-1903,1 17 716,2-21-346,-4-22-131,2 1 0,5 18-239,-2-18 73,-5-16-27,1 0 1,0 0-1,1 0 1,0-1-1,0 1 1,3 2-47,-14-15-1035,4-2 683,-1-1 0,-1 1 0,1 0 0,-1 1 0,0-1 0,-1 1 0,1 0 0,-1 1 0,-6-4 352,8 6 108,1 0-1,0 0 0,-1 1 0,1-1 1,-1 1-1,1 0 0,-1 0 0,1 1 0,-1-1 1,0 1-1,1 0 0,-1 1 0,0-1 1,1 1-1,-1 0 0,1 0 0,-1 0 1,0 1-108,1 0 118,1 0 1,0 0 0,0 0-1,0 0 1,1 1 0,-1-1-1,1 1 1,-1 0 0,1-1-1,0 1 1,0 1-1,0-1 1,0 0 0,0 0-1,1 1 1,0-1 0,-1 1-1,1 0-118,-2 6 224,0 0 0,1 0-1,0 0 1,1 0-1,0 0 1,0 2-224,1-6 10,0-1 0,1 0 0,-1 0 0,1 0 1,0 0-1,0 0 0,1 0 0,-1 0 0,1 0 0,0-1 0,1 1 1,-1 0-1,1-1 0,0 0 0,0 1-10,-1-2-232,1-1-1,0 0 1,0 1-1,-1-1 1,1 0-1,1 0 1,-1 0-1,0-1 0,0 1 1,1-1-1,-1 0 1,0 0-1,1 0 1,0 0-1,-1 0 1,1-1-1,-1 0 1,1 1-1,0-1 1,-1-1-1,4 0 233,49-9-6527,-26 2 3556</inkml:trace>
  <inkml:trace contextRef="#ctx0" brushRef="#br0" timeOffset="9">3288 481 4576,'16'0'323,"0"-1"1,0 0-1,-1-1 1,1-1 0,-1 0-1,0-1 1,0-1-1,0-1 1,7-3-324,-20 9-8,-1-1 0,0 1 0,0-1 0,0 1 0,0-1 0,0 1 0,0-1 0,0 0 1,0 0-1,-1 1 0,1-1 0,0 0 0,0 0 0,-1 0 0,1 0 0,0 0 0,-1 0 0,1 0 0,-1 0 1,1 0-1,-1 0 0,1 0 0,-1 0 0,0-1 0,0 1 0,0 0 0,0 0 0,1 0 0,-1 0 0,-1-1 1,1 0 7,0 0-12,-1 0 0,0 0 0,0 0 0,0 0-1,0 0 1,0 1 0,0-1 0,-1 0 0,1 0 0,0 1 0,-1-1 0,0 1 0,1-1 0,-1 1 0,0 0 0,-1-2 12,-3 0 77,0 0-1,1 1 1,-1-1-1,0 1 1,0 0-1,-1 1 0,1-1 1,0 1-1,0 1 1,-1-1-1,1 1 1,-1 0-1,1 0 0,-3 1-76,0 0 335,0 1-1,0 0 1,0 1-1,0-1 0,0 2 1,1-1-1,-1 1 0,1 1 1,0-1-1,-1 2-334,3-2 253,0 1-1,1-1 1,-1 1-1,1 1 1,0-1 0,0 1-1,0 0 1,1 0-1,0 0 1,0 0 0,1 1-1,-2 2-252,4-4 8,-1 0 0,0 1 0,1-1 0,0 0 0,0 0-1,1 1 1,0-1 0,0 0 0,0 1 0,0-1 0,1 0 0,0 1-1,0-1 1,0 0 0,1 0 0,-1 0 0,3 5-8,-1-5-149,0 0 0,-1 0 0,1 0 0,1-1 0,-1 1 1,4 3 148,-3-5-501,-1 1 1,1-1 0,0 0-1,0 0 1,1 0 0,-1-1 0,1 0-1,-1 1 1,1-2 0,0 1-1,0 0 1,-1-1 0,1 0 0,0 0-1,0 0 1,0-1 0,0 0 0,5 0 500,21-3-2779</inkml:trace>
  <inkml:trace contextRef="#ctx0" brushRef="#br0" timeOffset="10">3700 601 6560,'10'-71'5445,"-12"45"-3924,0-1 0,-2 1 0,-3-8-1521,-4-34 1021,4 8-301,1-43-720,6 103-5,0-1 0,0 1 0,0 0 0,0 0 0,0-1 0,0 1 0,0 0 0,0-1 0,0 1 0,0 0 0,0 0 0,0-1 0,0 1 0,0 0 0,0-1 0,0 1 0,0 0 0,1 0 0,-1-1 0,0 1 0,0 0 0,0 0 0,0-1 0,0 1 1,1 0-1,-1 0 0,0 0 0,0-1 0,1 1 0,-1 0 0,0 0 0,0 0 0,1 0 0,-1-1 0,0 1 0,0 0 0,1 0 0,-1 0 0,0 0 5,12 7-29,11 18 140,23 34-169,55 67-283,-84-107 175,2-1 1,0 0-1,0-2 1,2 0-1,5 2 166,-21-15-54,1 1 1,-1-1-1,1-1 0,0 1 0,0-1 0,0 0 0,0 0 1,0-1-1,6 1 54,-10-2-11,0 0 0,1 0 0,-1 0 0,0 0 0,0 0 1,0-1-1,0 1 0,0-1 0,0 1 0,0-1 0,0 0 0,0 0 0,0 0 1,0 0-1,0 0 0,0 0 0,-1-1 0,1 1 0,-1-1 0,1 1 0,-1-1 1,1 1-1,-1-1 0,0 0 0,0 0 0,0 0 0,0 1 0,0-1 0,0 0 1,0-2 10,1-3 12,0 1 0,-1-1 0,0 1 0,0-1 1,-1 1-1,0-1 0,0 1 0,-1-1 1,0 1-1,0-1 0,-1-2-12,-2-11-13,-2 0 0,-1 0 1,0 0 12,6 18-20,-13-32 39,-14-26-19,22 49-568,0 2 1,0-1-1,-1 1 1,0 0-1,-1 0 1,0 1-1,-8-8 568,-2 4-1434</inkml:trace>
  <inkml:trace contextRef="#ctx0" brushRef="#br0" timeOffset="11">4528 350 4640,'-1'-1'140,"0"0"0,1 0 0,-1 1 0,0-1-1,0 1 1,0-1 0,-1 1 0,1-1 0,0 1 0,0-1 0,0 1 0,0 0 0,0 0 0,0-1 0,0 1-1,-1 0 1,1 0 0,0 0 0,0 1 0,0-1 0,0 0 0,-1 0 0,1 0 0,0 1 0,0-1-140,-32 10 918,16-3-290,0 1 0,1 0 0,-12 9-628,21-12 63,1-1 0,0 1 1,0 1-1,1-1 0,0 1 1,0 0-1,0 0 0,1 1 1,-1-1-1,0 3-63,1-1 26,1 0 0,-1 1-1,1-1 1,1 1 0,-1 0 0,2 0 0,-1 0 0,1 0-1,0 1-25,1-7 14,0 0 0,0 0 0,1-1 0,-1 1 0,1-1-1,-1 1 1,1 0 0,0-1 0,0 1 0,0-1 0,0 1-1,0-1 1,1 0 0,0 2-14,0-3 8,-1 1 0,1-1 0,0 1 0,-1-1-1,1 0 1,0 1 0,0-1 0,0 0 0,0-1 0,0 1 0,0 0 0,0 0 0,0-1 0,1 1-1,-1-1 1,0 0 0,0 0 0,0 0 0,3 0-8,1 0 1,-1-1 0,1 0-1,0-1 1,-1 1 0,1-1 0,-1 0 0,0-1-1,1 1 1,-1-1 0,0 0 0,0 0 0,-1-1-1,1 1 1,3-4-1,2-3-86,1 0-1,-1-1 1,-1 0-1,0-1 1,1-3 86,16-29-113,6-8 871,-32 52-747,0 0 1,0 0-1,0-1 1,1 1-1,-1 0 1,0 0-1,0 0 1,0 0-1,0 0 1,1 0-1,-1-1 1,0 1-1,0 0 1,0 0-1,1 0 1,-1 0-1,0 0 1,0 0-1,0 0 1,1 0-1,-1 0 0,0 0 1,0 0-1,1 0 1,-1 0-1,0 0 1,0 0-1,0 0 1,1 0-1,-1 0 1,0 1-1,0-1 1,0 0-1,0 0 1,1 0-1,-1 0 1,0 0-1,0 0 1,0 0-1,0 1 1,1-1-1,-1 0 0,0 0 1,0 0-1,0 0 1,0 1-1,0-1 1,0 0-1,0 0 1,0 0-1,1 1 1,-1-1-1,0 0 1,0 0-1,0 0 1,0 1-1,0-1 1,0 0-12,6 19 42,-3-11 7,10 21-961,1-2-1,15 22 913,-12-20-3588,-9-18 1417,2-2-911</inkml:trace>
  <inkml:trace contextRef="#ctx0" brushRef="#br0" timeOffset="12">4754 434 4064,'8'24'1703,"-5"-15"-916,0 0 0,-1 0 0,0 0 1,0 0-1,-1 0 0,0 10-787,9-29 1513,-7 8-1415,27-43-7,-15 26 60,-7 8-183,1 0 0,0 1 1,9-8 31,-15 15-19,0 1 0,0 0 1,0 0-1,0 0 0,1 0 1,-1 0-1,0 0 0,1 1 1,0 0-1,-1 0 0,1 0 1,0 0-1,0 0 0,-1 1 1,4 0 18,-6 0-6,-1 0 0,1 0 0,-1 0 0,1 0 0,0 0 0,-1 1 0,1-1 0,0 0 0,-1 0 0,1 1 0,-1-1 0,1 1 0,-1-1 0,1 0 0,-1 1 0,1-1 0,-1 1 0,1-1 0,-1 1 0,1-1 0,-1 1 0,0 0 0,1-1 0,-1 1 0,0-1 0,0 1 0,1 0 0,-1-1 0,0 1 0,0 0 0,0-1 0,0 1 0,0 0 0,0 0 6,0 29 177,-1-19 458,2-12-583,-1 0 1,1-1-1,-1 1 1,1 0 0,-1-1-1,1 1 1,0 0-1,0 0 1,-1-1-1,1 1 1,0 0 0,0 0-1,0 0 1,1 0-53,3-5 112,26-39 282,-30 44-387,-1 1 1,0-1-1,1 1 0,-1-1 0,1 1 0,-1-1 0,1 1 0,-1 0 0,1-1 1,-1 1-1,1 0 0,0 0 0,-1-1 0,1 1 0,-1 0 0,1 0 1,0 0-1,-1 0 0,1 0 0,0 0 0,-1 0 0,1 0 0,-1 0 1,1 0-1,0 0 0,-1 0 0,1 0 0,0 0 0,-1 1 0,1-1 0,-1 0 1,1 0-1,-1 1 0,1-1 0,-1 0 0,1 1 0,-1-1 0,1 1 1,0-1-8,0 2 29,1-1 0,0 1 0,-1-1 1,1 1-1,-1 0 0,1-1 0,-1 1 0,0 0 1,0 0-1,1 2-29,3 10-25,-1 0 1,-1 1-1,0 0 1,0 8 24,0 34-3481,-3-41 2239</inkml:trace>
  <inkml:trace contextRef="#ctx0" brushRef="#br0" timeOffset="13">5247 428 4896,'10'2'699,"0"-1"0,-1 0-1,1-1 1,0 0 0,4 0-699,-10-1 56,0 1-1,-1-1 0,1 1 1,-1-1-1,1-1 1,0 1-1,-1 0 0,0-1 1,1 1-1,-1-1 0,0 0 1,0 0-1,0-1 1,0 1-1,2-2-55,-5 3 23,1 0-1,0 0 1,0 0 0,-1 0 0,1 0-1,0 0 1,-1 0 0,1 0-1,-1 0 1,0 0 0,1 0-1,-1 0 1,0-1 0,0 1-1,1 0 1,-1 0 0,0 0 0,0 0-1,0-1 1,-1 1 0,1 0-1,0 0 1,0 0 0,0 0-1,-1 0 1,1 0 0,-1-1-1,1 1 1,-1 0 0,1 0 0,-1 0-1,0 0 1,1 0 0,-1 1-1,0-1 1,0 0 0,0 0-1,0 0 1,0 1 0,0-1-1,0 0 1,0 0-23,-2-1 112,0 0 0,0 1-1,0-1 1,-1 0 0,1 1 0,0 0-1,-1 0 1,1 0 0,-1 0-1,1 0 1,-1 1 0,1-1 0,-1 1-1,1 0-111,-2 0 105,1 1 0,0 0-1,0 0 1,0 0-1,0 1 1,0-1 0,0 1-1,0 0 1,0 0 0,1 0-1,-1 1 1,1-1-1,-1 1 1,1 0 0,0 0-1,0 0 1,0 0 0,1 1-1,-1-1-104,2-1 37,-1 1-1,1-1 1,0 0-1,0 0 1,0 1 0,1-1-1,-1 0 1,0 1-1,1-1 1,0 1-1,-1-1 1,1 1 0,0-1-1,0 1 1,1-1-1,-1 1 1,0-1-1,1 1 1,0-1 0,-1 0-1,1 1 1,0-1-1,0 0 1,0 0-1,1 1 1,-1-1-1,0 0 1,1 0 0,0 0-1,-1-1 1,1 1-1,0 0 1,0 0-37,4 3-146,0 0 0,0-1-1,1 0 1,-1 1 0,1-2 0,0 1 0,0-1 0,1-1-1,-1 1 1,1-1 0,-1 0 0,5 0 146,4 0-1536,0 0 0,0-2 0,0 1 0,0-2-1,9-1 1537,10-2-3098</inkml:trace>
  <inkml:trace contextRef="#ctx0" brushRef="#br0" timeOffset="14">5742 423 4896,'26'-11'1824,"-4"6"-1440,17-1-96,-17 1-64,4 2-192,0-2-32,-1 2 32,2 0-1536</inkml:trace>
  <inkml:trace contextRef="#ctx0" brushRef="#br0" timeOffset="15">5790 505 4992,'13'-5'1824,"8"5"-1408,14-3-128,-17 3-480,3-5 32,1 5-1216,-1 0 768,-3 0-2272</inkml:trace>
  <inkml:trace contextRef="#ctx0" brushRef="#br0" timeOffset="16">6103 428 6144,'-10'-16'2272,"20"16"-1760,6 0-160,1 0-448,6 0-32,-6 0-864,-1 0 544,-1 0-1344,-2 3 992,-1 2-2016</inkml:trace>
  <inkml:trace contextRef="#ctx0" brushRef="#br0" timeOffset="17">6085 571 4736,'13'-5'1760,"0"2"-1376,4-2-96,-4 5-384,5-3 0,3-2-2624,-4 2 1472,6-1-544</inkml:trace>
  <inkml:trace contextRef="#ctx0" brushRef="#br0" timeOffset="18">6522 434 5824,'2'0'194,"-1"0"0,0-1 0,1 1 0,-1 0 0,1 0 0,-1-1-1,1 1 1,-1 0 0,0 0 0,1 1 0,-1-1 0,1 0 0,-1 0 0,0 1 0,1-1 0,-1 1 0,0-1 0,1 1 0,-1 0 0,0-1 0,0 1 0,1 0 0,-1 0 0,0 0 0,0 0 0,0 0-194,5 4 453,0 1 1,-1-1 0,1 1 0,1 3-454,-2-1 251,0 0 0,0 1 0,-1-1 0,1 5-251,4 6 655,13 38 1153,-18-46-1497,-3-7-81,0-5 253,-1-19-454,1 0 0,1-1 0,1 1 1,1 0-1,0 0 0,4-7-29,-5 18-4,0 0 1,1 1-1,0 0 1,0 0-1,0 0 1,1 0-1,1 1 1,-1 0-1,1 0 1,0 0-1,1 1 1,-1-1-1,1 2 1,1-1-1,5-3 4,-7 6-5,1 0 0,0 0-1,0 0 1,0 1 0,1 0-1,-1 1 1,1 0 0,-1 0-1,1 0 1,-1 1 0,1 0-1,-1 0 1,1 1-1,-1 0 1,0 0 0,1 1-1,-1 0 1,0 0 0,4 2 5,-4-1 6,0 1 0,0-1 0,0 1 1,0 0-1,0 1 0,-1 0 0,0 0 1,0 0-1,0 1 0,-1 0 0,1 0 1,-1 0-1,-1 1 0,1 0 0,-1-1 1,-1 2-1,1-1 0,0 3-6,-1 0-29,0 0-1,-1 0 1,0 0-1,0 1 1,-2-1-1,1 0 1,-1 0-1,-1 5 30,0-3-1650,0 1 0,-2-1-1,1 0 1,-3 4 1650,1-5-2149</inkml:trace>
  <inkml:trace contextRef="#ctx0" brushRef="#br0" timeOffset="19">7160 431 7136,'-1'0'160,"0"0"0,0-1 0,0 1 0,1 0 1,-1 0-1,0 0 0,0 0 0,0 0 0,0 0 0,0 0 0,0 0 1,1 0-1,-1 0 0,0 0 0,0 1 0,0-1 0,0 0 0,0 1 1,0-1-161,0 1 140,0 0 0,0 1 1,0-1-1,0 0 1,1 0-1,-1 0 0,0 1 1,1-1-1,-1 1 1,0-1-141,-3 8 694,3-7-581,1 1 0,-1 0 1,0 0-1,1 0 0,-1-1 0,1 1 0,0 0 1,0 0-1,0 0 0,0 0 0,1 0 0,-1-1 1,1 1-1,0 0 0,0 0 0,-1-1 0,2 1 1,-1 0-1,0-1 0,1 1 0,-1-1 0,1 1 1,1 0-114,3 6 74,1-1 0,0 1 1,1-1-1,0-1 1,5 4-75,-8-7 15,0-1 0,1 0 0,-1 0 0,1-1 0,-1 1 1,1-1-1,0 0 0,0-1 0,0 0 0,0 0 0,0 0 0,0 0 0,1-1 0,-1 0 1,0-1-1,0 1 0,0-1 0,0 0 0,0-1 0,0 1 0,0-1 0,0 0 0,-1-1 1,1 0-16,-4 2 7,1 0 0,-1 0 1,0 0-1,0-1 0,0 1 1,0-1-1,0 1 1,0-1-1,-1 0 0,1 0 1,0 0-1,-1 0 0,1 0 1,-1 0-1,0 0 1,0 0-1,0-1 0,0 1 1,0 0-1,0-1 1,-1 1-1,1-1 0,-1 1 1,0-1-1,0 1 0,1-1 1,-2 1-1,1-1 1,0 1-1,0-1 0,-1 1 1,1 0-1,-1-1 0,0 1 1,0-1-1,0 1 1,0 0-1,0 0 0,-1-1-7,-1-3 20,-1 0 1,0 1-1,0-1 0,-1 1 0,1 0 0,-1 0 0,0 0 0,-1 0 0,1 1 1,-1 0-1,0 0 0,0 1 0,-3-2-20,0 1-810,0 0 1,-1 1-1,1 0 1,0 1-1,-10-1 810,2 2-1429</inkml:trace>
  <inkml:trace contextRef="#ctx0" brushRef="#br0" timeOffset="20">7580 157 7232,'-1'1'89,"1"-1"1,0 0-1,0 0 1,0 1-1,0-1 1,0 0-1,0 1 1,0-1-1,0 0 1,0 0-1,0 1 1,0-1-1,0 0 1,0 1-1,0-1 1,0 0-1,0 0 1,0 1-1,0-1 1,0 0-1,0 0 1,1 1-1,-1-1 1,0 0-1,0 0 1,0 1-1,0-1 1,1 0-1,-1 0 1,0 0-1,0 1 1,1-1-1,-1 0-89,3 6 279,25 63 1767,-18-41-1584,2 0 0,6 10-462,34 57 779,-51-94-726,-6-12-506,4 8 448,-1 1 0,0-1 0,1 1 0,-1 0 0,0 0 1,-1-1-1,1 1 0,0 1 0,-1-1 0,1 0 0,-1 0 0,1 1 0,-1 0 1,0-1-1,1 1 0,-3 0 5,0 0 156,1 0 0,0 0 0,-1 1 0,1 0-1,-1 0 1,1 0 0,-1 0 0,1 1 0,-1-1 0,1 1 0,-2 1-156,2-1 123,0 0-1,0 1 1,-1 0 0,1 0-1,0 0 1,0 0 0,1 1-1,-1-1 1,0 1-1,1 0 1,0 0 0,-1 0-1,1 1 1,0-1 0,1 1-1,-1-1 1,-1 4-123,1-1 136,0 0 1,1 0 0,0 0-1,0 0 1,0 0 0,1 1-1,0-1 1,0 1 0,0-1-1,1 1 1,0-1-1,0 1-135,1 0-177,0 0 1,0 0-1,0 0 1,1 0-1,0-1 1,0 1-1,1-1 1,0 1-1,0-1 1,0 0-1,3 3 176,-3-5-539,0-1 0,0 1 0,0 0 0,0-1 0,1 0-1,0 1 1,0-1 0,0-1 0,0 1 0,0-1 0,0 1 0,1-1 0,-1-1 0,1 1 0,0 0-1,2-1 540,14 0-2965,1-4-320</inkml:trace>
  <inkml:trace contextRef="#ctx0" brushRef="#br0" timeOffset="21">7857 558 5312,'41'-11'2334,"-33"9"-2174,-1 1 1,1-1-1,-1 0 0,0-1 0,0 0 0,0 0 0,0-1 1,0 0-1,0 0-160,-7 4 4,6-4 31,0 0 0,-1-1 1,1 0-1,-1 0 1,0 0-1,3-4-35,-8 7 28,1 1 0,0 0 1,0 0-1,-1-1 0,1 1 0,-1 0 1,1-1-1,-1 1 0,0-1 0,1 1 1,-1 0-1,0-1 0,0 1 1,0-1-1,0 1 0,0-1 0,0 1 1,-1-1-1,1 1 0,0 0 0,-1-1 1,1 1-1,-1 0 0,1-1 0,-1 1 1,0 0-1,0-1 0,1 1 0,-1 0 1,0 0-1,0 0 0,0 0 0,0 0 1,0 0-1,-1 0-28,-2-2 132,1 0 1,-1 0-1,0 1 0,0-1 0,-1 1 1,1 0-1,0 1 0,-1-1 0,1 1 1,-1 0-1,1 0 0,-1 0 1,0 0-1,1 1 0,-1 0 0,0 0 1,1 0-1,-2 1-132,-6 0 436,0 1 0,-1 0 0,1 2 0,0-1 0,0 1 0,-2 2-436,8-3 175,0 0 0,0 1 0,1-1 1,-1 1-1,1 0 0,0 0 0,0 1 0,1 0 0,-1 0 0,1 0 0,0 0 0,1 1 0,-1-1 1,1 1-1,0 0 0,0 0 0,1 0 0,0 0 0,0 1-175,0-2 13,1-1-1,0 0 1,1 1 0,-1-1 0,1 0-1,-1 1 1,1-1 0,1 0 0,-1 1-1,1-1 1,-1 0 0,1 1-1,1-1 1,-1 0 0,0 0 0,1 0-1,0 0 1,0 0 0,0 0 0,1 0-1,-1-1 1,1 1 0,0-1-1,0 0 1,0 0 0,0 0 0,0 0-1,1 0 1,0 0-13,4 1-337,-1 0 1,0 0-1,1-1 1,0 0-1,0 0 1,0 0-1,0-1 0,1-1 1,-1 1-1,0-1 1,1-1-1,3 0 337,4 0-1553,0-2 1,0 0-1,0 0 1,0-2-1,0 0 1,0-1 1552,27-10-3328</inkml:trace>
  <inkml:trace contextRef="#ctx0" brushRef="#br0" timeOffset="22">8291 686 6464,'-1'0'174,"1"0"0,0 0 0,0 0 0,-1 0 0,1 0 0,0 0 0,-1 0 0,1 0 0,0-1 0,0 1-1,-1 0 1,1 0 0,0 0 0,0 0 0,-1 0 0,1-1 0,0 1 0,0 0 0,-1 0 0,1-1 0,0 1 0,0 0 0,0 0 0,0 0 0,-1-1 0,1 1 0,0 0 0,0-1 0,0 1 0,0 0 0,0 0 0,0-1 0,0 1 0,0 0 0,0-1 0,0 1 0,0 0 0,0 0 0,0-1 0,0 1 0,0 0 0,0-1-1,0 1 1,0 0 0,0-1-174,-1-9 1281,-13-68 1861,3 22-2648,3 0 0,2 0 0,1-13-494,5 64-12,1-1 1,-1 1 0,1 0-1,0 0 1,0-2 11,-1 6-2,0 1-1,0-1 1,0 1 0,1-1 0,-1 1 0,0-1-1,0 1 1,0-1 0,0 1 0,1 0 0,-1-1-1,0 1 1,0-1 0,1 1 0,-1-1 0,0 1-1,1 0 1,-1-1 0,1 1 0,-1 0 0,0 0-1,1-1 1,-1 1 0,1 0 0,-1 0 0,1-1-1,-1 1 1,1 0 0,-1 0 0,1 0 0,-1 0-1,1 0 1,-1 0 0,1 0 0,-1 0 0,1 0-1,-1 0 1,1 0 0,-1 0 0,0 0 0,1 0-1,-1 0 1,1 0 0,-1 1 0,1-1 0,-1 0-1,1 0 1,-1 1 0,1-1 0,-1 0 0,0 1-1,1-1 1,-1 0 0,0 1 0,1-1 0,-1 0-1,0 1 1,1-1 0,-1 1 2,5 5-43,0 0 0,0 0 0,-1 1 0,0-1 0,0 1 0,2 5 43,6 10 23,2 1-152,2-2-1,0 0 1,1 0-1,1-2 0,1 0 1,1-1-1,1-1 1,0-1-1,1-1 0,18 9 130,-32-19-71,0-2 0,0 1-1,0-1 1,0-1 0,1 1-1,-1-1 1,1-1-1,9 1 72,-15-2 6,0 1 0,0-1 0,0 0-1,0 0 1,0-1 0,0 1 0,0 0-1,0-1 1,-1 0 0,1 0 0,0 0-1,0 0 1,0 0 0,-1-1 0,1 1-1,0-1 1,-1 1 0,0-1 0,1 0-1,-1 0 1,0 0 0,0-1 0,0 1-1,0 0 1,0-1 0,-1 1-1,1-1-5,0-3 40,0-1 0,0 1 0,0-1 0,-1 1 0,0-1 0,0 1 0,-1-1 0,1 0 0,-1 0 0,-1 1 0,0-1-1,0 0 1,0 1 0,0-1 0,-3-5-40,-2-5 198,0 1 0,-1 0 1,-1 1-1,-1 0 0,-6-10-198,3 9-33,-1 0 1,-1 1 0,-5-4 32,1 0-869,16 16 525,-1 1 1,1 0-1,-1 0 0,1 1 0,-1-1 0,0 0 0,1 1 0,-1-1 0,-1 1 344,4 1-168,-1-1 1,0 1-1,1 0 1,-1 0-1,0 0 1,1 0-1,-1-1 0,1 1 1,-1 0-1,0 0 1,1 0-1,-1 0 1,0 1-1,1-1 1,-1 0-1,1 0 1,-1 0-1,0 0 0,1 1 1,-1-1-1,1 0 1,-1 0-1,1 1 1,-1-1-1,0 1 1,1-1-1,0 0 0,-1 1 1,1-1-1,-1 1 1,1-1-1,-1 1 1,1-1-1,0 1 1,0 0-1,-1-1 1,1 1-1,0-1 0,0 1 1,-1-1-1,1 1 1,0 0-1,0-1 1,0 1-1,0 0 1,0-1-1,0 1 168,0 11-4229</inkml:trace>
  <inkml:trace contextRef="#ctx0" brushRef="#br0" timeOffset="23">8915 401 7808,'-7'2'756,"6"-1"-632,-1-1 1,1 1-1,0-1 1,-1 1-1,1-1 0,0 1 1,0 0-1,-1 0 1,1-1-1,0 1 0,0 0 1,0 0-1,0 0 1,0 0-1,0 1 1,0-1-1,0 0 0,0 0 1,1 0-1,-1 1 1,1-1-1,-1 1-124,-5 12 1192,1 0 1,1 0-1,0 1 0,-1 10-1192,3-15 193,1 0-1,1 0 1,0 0 0,0 0-1,1 0 1,0 0-1,2 6-192,-2-13-16,1 6 81,0 1-1,1-1 0,0 0 1,1 1-65,-3-7-3,0-1 1,1 1-1,-1-1 0,1 1 1,0-1-1,0 0 1,0 0-1,0 0 0,0 0 1,0 0-1,0 0 1,1 0-1,-1-1 0,1 1 1,2 0 2,-5-1-28,1-1 0,0 0 0,0 0 0,0 1 0,0-1 0,0 0 0,0 0-1,0 0 1,0 0 0,0 0 0,0 0 0,0 0 0,0 0 0,0 0 0,0-1 0,0 1 0,0 0 0,-1 0 0,1-1 0,0 1 0,0-1 0,0 1 28,1-2-70,0 1 0,0-1 0,0 1 0,-1-1 0,1 0 0,-1 0 0,1 0 0,-1 0 0,1-1 70,3-6-219,0-1 1,-1 1-1,0-1 1,-1 0 218,-2 6-39,34-89-270,-34 92 323,-1 0 1,0 0-1,0 1 0,0-1 1,1 0-1,-1 0 1,0 1-1,1-1 1,-1 0-1,1 1 1,-1-1-1,1 1 1,-1-1-1,1 0 1,-1 1-1,1-1 1,-1 1-1,1 0 1,0-1-1,-1 1 1,1-1-1,0 1 1,-1 0-1,1-1 1,0 1-1,0 0 1,-1 0-1,1 0 0,0 0 1,0-1-1,-1 1 1,1 0-1,0 0 1,0 1-1,0-1 1,-1 0-1,1 0 1,0 0-1,0 0 1,-1 1-1,1-1 1,0 0-1,-1 1 1,1-1-1,0 0 1,-1 1-1,1-1 1,0 1-1,-1-1 1,1 1-1,-1-1-14,6 5 214,0 0 0,0 0-1,-1 1 1,5 5-214,-8-9-47,26 35 28,11 11-1302,-33-42-99,1 0 0,0 0 0,4 3 1420,3 0-2570,-1-7-2022</inkml:trace>
  <inkml:trace contextRef="#ctx0" brushRef="#br0" timeOffset="24">9261 566 6880,'-1'11'1276,"1"0"0,0-1 0,1 9-1276,-1 6 2705,0-23-2433,0-1 0,0 1-1,1 0 1,-1-1 0,0 1 0,1 0-1,-1-1 1,1 1 0,-1-1 0,1 1 0,0 0-272,4 0 934,3-9-618,-3-1-252,-1 0 1,0-1-1,-1 0 1,0 0-1,0 0 0,1-5-64,9-30 184,-10 37-140,4-10-77,1 1 0,6-12 33,-12 25-24,0-1-1,1 0 1,-1 1 0,1-1 0,0 1-1,0 0 1,0 0 0,1 0-1,-1 0 1,0 1 0,1 0-1,0-1 1,0 1 0,0 0 24,-3 2 4,1-1 0,-1 1-1,1-1 1,0 1 0,-1 0 0,1 0 0,0 0 0,-1 0 0,1 0 0,0 0 0,-1 0 0,1 0 0,0 1-1,-1-1 1,1 1 0,-1-1 0,1 1 0,0-1 0,0 2-4,1 0-5,0 0-1,-1 0 1,1 0 0,-1 0-1,1 1 1,-1-1-1,0 1 1,0 0 0,0-1-1,0 2 6,2 2 12,-1 1-1,0 0 1,0 0-1,0 1 1,-1-1-1,0 1 0,0-1 1,0 6-12,-2-6 53,0-4-9,0-1 1,0 1 0,0 0 0,0-1-1,1 1 1,-1-1 0,1 1 0,-1-1-1,1 1 1,0-1 0,0 1 0,0-1-1,1 1-44,-2-3 20,0 0-1,1 0 0,-1 0 0,0 0 0,0 0 0,0 0 0,0 0 0,1 0 0,-1 0 0,0 0 0,0 0 0,0 0 1,1 0-1,-1 0 0,0 0 0,0 0 0,0 0 0,0 0 0,1 0 0,-1 0 0,0 0 0,0 0 0,0 0 0,0-1 1,1 1-1,-1 0 0,0 0 0,0 0 0,0 0 0,0 0 0,0 0 0,0-1 0,1 1 0,-1 0 0,0 0 1,0 0-1,0 0 0,0-1-19,7-11 439,5-17 50,-10 19-388,1 1 0,0 0 0,1 0 0,0 0 0,1 1 0,1-2-101,-5 7-4,1 0-1,-1 1 1,1-1-1,0 1 0,0 0 1,0-1-1,0 1 1,1 0-1,-1 0 1,0 1-1,1-1 1,0 0-1,-1 1 1,1 0-1,0-1 1,0 1-1,-1 0 1,1 0-1,0 1 0,0-1 1,0 1-1,1-1 5,0 2 18,-1-1 0,1 1-1,0 0 1,-1 0-1,1 0 1,-1 1 0,1-1-1,-1 1 1,0 0-1,1 0 1,-1 0-1,0 0 1,0 1 0,0-1-1,-1 1 1,3 2-18,5 6-412,-1 1 0,1 0 0,2 6 412,-8-10-1156,0-1 0,0 2 0,-1-1 0,0 0 0,0 1 0,-1-1-1,1 5 1157,2 9-3886,-2-10-492</inkml:trace>
  <inkml:trace contextRef="#ctx0" brushRef="#br0" timeOffset="25">9995 531 4480,'12'-5'714,"-9"5"-607,-1-1-1,0 1 0,1-1 1,-1 0-1,0 0 1,0 0-1,0 0 0,0 0 1,0 0-1,0-1 1,0 1-1,0-1 0,0 1 1,0-1-1,-1 0 1,1 0-1,-1 0 0,0 1 1,1-2-107,-1 1 104,0 0 0,0 0 1,0 0-1,-1-1 0,1 1 1,-1 0-1,1 0 0,-1 0 1,0 0-1,0-1 0,0 1 1,0 0-1,0 0 0,0 0 0,-1 0 1,1-1-1,-1 1 0,1 0 1,-1 0-1,0 0 0,0 0 1,0 0-1,0 0 0,0 0 1,-1 1-1,1-1 0,0 0 1,-1 1-1,1-1 0,-1 1 0,-1-2-104,0 1 318,-1-1 0,1 1-1,-1 0 1,0-1-1,0 2 1,0-1-1,0 0 1,0 1-1,0 0 1,0 0-1,-1 0 1,1 0 0,0 1-1,-1 0 1,1-1-1,-1 2-317,-1 0 272,-1 0 0,1 1 0,-1 0 0,1 0-1,0 0 1,0 1 0,0 0 0,0 1 0,0-1 0,1 1-1,-1 0 1,1 0 0,0 1 0,1-1 0,-1 1 0,1 0-1,0 1 1,0-1 0,0 1 0,-1 2-272,2-3 96,1 0 0,0 0 0,0 0 0,0 0 0,1 0 0,-1 0 0,1 0 0,0 0 0,1 1 0,-1-1 0,1 0 0,0 2-96,1-3 12,-1 0 0,1 0 1,0 0-1,0 0 0,0 0 0,1 0 0,-1 0 0,1-1 0,0 1 0,0-1 0,0 1 0,1-1 0,-1 0 0,1 0 0,-1 0 1,1 0-1,1 0-12,5 4-276,0-1 0,0 0 0,0-1 0,1 0 0,0 0 1,0-1-1,0 0 0,1-1 0,-1 0 0,1-1 0,0 0 1,-1-1-1,9 1 276,19-1-2682,1-2 0,-1-1 0,9-2 2682,44-7-5957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50.187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7603 4601 5312,'0'0'28,"0"0"0,0 0 1,0 0-1,0 0 0,0 1 0,0-1 0,0 0 1,0 0-1,0 0 0,0 0 0,0 0 1,0 0-1,0 0 0,0 0 0,0 0 0,0 0 1,0 1-1,0-1 0,0 0 0,0 0 1,0 0-1,0 0 0,0 0 0,0 0 1,0 0-1,0 0 0,0 0 0,0 0 0,0 0 1,0 1-1,0-1 0,0 0 0,0 0 1,0 0-1,1 0 0,-1 0 0,0 0 0,0 0 1,0 0-1,0 0 0,0 0 0,0 0 1,0 0-1,0 0 0,0 0 0,0 0 1,0 0-1,1 0 0,-1 0 0,0 0 0,0 0 1,0 0-1,0 0 0,0 0 0,0 0 1,0 0-1,0 0 0,0 0 0,0 0 0,1 0 1,-1 0-1,0 0 0,0 0 0,0 0 1,0 0-1,0 0 0,0 0 0,0 0 1,0 0-30,-5 11 460,-3 9 47,8-12 89,1-8-530,-1 1 0,0 0 0,0 0-1,0 0 1,0 0 0,0 0 0,-1 0 0,1 0-1,0 0 1,0-1 0,0 1 0,-1 0-1,1 0 1,-1 0 0,1 0 0,0-1-1,-1 1 1,1 0 0,-1 0 0,0-1-1,1 1 1,-1 0 0,0 0-65,-12 12 1044,0-1 0,-1 0 0,0-1 0,-1-1 0,-12 7-1044,7-6 359,-1-1 0,-1-1 1,0 0-1,-2-1-359,-36 7 317,-1-3-1,-58 5-316,26-8 791,0-4-1,-7-4-790,-191-12 1197,284 11-1185,-189-18 1124,-7-10-1136,146 20 149,-64-13 288,1-4 1,1-6-1,-37-19-437,117 37 87,0-2-1,1-2 1,0-1 0,2-2-1,0-2 1,2-1 0,0-2-1,-3-4-86,3-2 23,2-1 0,1-1 0,2-1 0,1-2 0,1-1 0,3-1 0,1-1 0,1-1 0,3-1 0,-15-42-23,2-19-30,4-1 0,5-1 0,4 0 0,5-2 0,-1-102 30,16 93-60,5 0 0,5 0 0,5 1 0,5 1-1,5 1 1,5 1 0,14-27 60,-14 60 13,3 2 0,3 1-1,4 2 1,3 1 0,29-34-13,90-96-104,-88 112 101,18-17 7,4 4-1,4 4 1,104-77-4,-79 81 16,4 6 0,4 5 0,58-23-16,-71 48-56,57-18 56,-93 46-105,2 3-1,51-7 106,-2 9 7,2 6 1,0 7-1,0 5 0,1 7 0,-1 5 0,91 17-7,-1 9 37,84 28-37,-167-27 16,52 12-42,99 38 26,-287-78 4,249 87 142,-193-63-133,0 3 0,49 31-13,-93-48-2,0 2 1,-1 1-1,-1 0 1,0 1 0,-1 2-1,-1-1 1,2 5 1,10 16 39,-1 2-1,-3 1 1,4 10-39,-10-14 76,10 34-76,-14-34 36,18 33-36,-17-38 182,3 11-182,-9-19 96,2-1 0,0 0 0,2 0-96,20 29 288,-33-52-219,11 23-128,-3 1-719,-5-15-278,-1-1 0,1 0 0,-1 5 1056,-2-11-217,-1-1 0,0 1 0,1-1 0,-1 0 0,0 1 0,0-1 0,0 1 0,-1-1 0,1 0 0,-1 1 0,1-1 0,-1 0 0,0 1 0,0-1 0,0 0 0,0 0 217,-4 6-2789</inkml:trace>
  <inkml:trace contextRef="#ctx0" brushRef="#br0" timeOffset="1">10424 1909 4384,'-2'0'2607,"5"0"72,-2 0-2469,0 0 0,0 0 1,0-1-1,-1 1 1,1 0-1,0 0 1,0-1-1,0 1 0,0-1 1,-1 1-1,1-1 1,0 1-1,0-1-210,35-34 3641,15-20-2418,23-21-631,-36 39-384,23-31-208,-21 15 234,-3-1 1,-3-2 0,-2-2-1,10-27-234,-11 22-48,-39 85-137,-4 10-115,-7 12 300,-4 4-44,-19 36 221,-27 38-177,47-88-11,-79 119-26,70-107 37,18-26 20,-1 0-1,-1-1 1,-1 0-20,13-16 10,-1 0-1,0 0 1,0 0 0,0-1-1,0 1 1,0-1-1,0 0 1,-1 0 0,1-1-1,-1 1 1,0-1 0,1 0-1,-1 0 1,-3 0-10,-11 0 50,-1 0 0,1-1 0,-1-1-50,16 1 3,-130-10 932,2-6 0,0-5 0,-126-39-935,67 13 912,-2-2-3493,190 49 2322,2-1-22,0 1 0,0-1 0,-1 1 1,1 0-1,0-1 0,0 1 1,-1 0-1,1 0 0,0 0 1,-1 0-1,1 0 0,0 0 1,0 0-1,-1 0 0,1 1 1,0-1-1,-1 1 0,1-1 281,2 3-5356,6 6 3272,5-1-2038</inkml:trace>
  <inkml:trace contextRef="#ctx0" brushRef="#br1" timeOffset="2">15373 615 5632,'6'-13'2112,"-6"13"-1664,0 9-96,0-9-192,0 0-160</inkml:trace>
  <inkml:trace contextRef="#ctx0" brushRef="#br1" timeOffset="3">415 1962 8320,'0'-7'2687,"-5"10"-873,26 8 1908,-8-4-3324,0 2 0,-1 0 0,0 0-1,-1 1 1,0 1 0,-1 0-1,0 0 1,0 2-398,9 8 386,-6-6-141,160 184 886,-135-148-2911,29 50 1780,-34-49-4683,-23-37 2779</inkml:trace>
  <inkml:trace contextRef="#ctx0" brushRef="#br1" timeOffset="4">10 1753 7648,'-8'-19'2453,"8"18"-2413,0 1 1,0 0-1,-1-1 1,1 1-1,0 0 1,0-1-1,0 1 1,0 0-1,0-1 0,0 1 1,0 0-1,0-1 1,0 1-1,0 0 1,0-1-1,0 1 1,0 0-1,0-1 0,0 1 1,0 0-1,0-1 1,1 1-1,-1 0 1,0-1-41,4-7 621,0 0 0,1 0 1,0 1-1,0-1 0,0 1 1,1 0-1,1 1 0,3-5-621,27-19 737,1 2 0,1 2-1,1 1 1,1 2 0,2 2 0,0 2-1,27-8-736,-36 16 35,2 1 0,-1 1-1,1 3 1,0 0 0,1 3-1,22 0-34,-40 3 71,1 1 0,-1 1-1,1 1 1,-1 0 0,0 2-1,8 3-70,-19-6 28,1 1 1,-1 1-1,0 0 0,0 0 1,-1 0-1,1 1 0,-1 0 0,0 0 1,0 1-1,-1 0 0,0 0 0,0 1 1,0 0-1,-1 0 0,2 3-28,-4-5 15,-1 0 1,1 0-1,-1 0 0,-1 1 0,1-1 0,-1 0 0,0 1 0,0-1 0,0 1 0,-1 0 1,0 2-16,0 1 25,-1 0 1,0 1 0,-1-1-1,0 0 1,0 0 0,-3 6-26,-7 12 74,0-1 0,-2-1 0,-17 25-74,25-41 12,-19 31 6,-2-1 0,-2-1 0,-1-1 1,-2-2-1,-29 24-18,2-12 544,74-50-438,-1 1 1,0 0 0,1 1-1,0 1-106,188 10 192,-153-5-129,43 10-63,-68-10 20,-1 1 1,0 2-1,-1 0 0,15 8-20,-14-2 78,0 0-1,20 17-77,-9-6-165,-31-22-11,1 0 0,-1 1 1,0 0-1,0 0 0,0 0 1,0 0-1,1 3 176,11 19-4097,-12-20 2506,1 0-200</inkml:trace>
  <inkml:trace contextRef="#ctx0" brushRef="#br1" timeOffset="5">1258 1889 6560,'0'0'158,"0"1"0,0-1 0,1 0 0,-1 1 0,0-1 0,0 1 0,0-1 0,0 1 0,0-1 0,0 0 0,1 1 0,-1-1 0,0 1 0,0-1 0,1 0 0,-1 1 0,0-1 0,1 0 0,-1 0 0,0 1 0,1-1 0,-1 0 0,0 0 0,1 1 0,-1-1 0,1 0-158,14 3 2210,17-7 330,-23 1-1949,1-1 1,-1 0-1,0 0 0,0-1 0,-1 0 0,8-6-591,1-1 568,-1-2 0,12-11-568,-14 11 125,1-1 82,0 0 0,-1-1 0,9-15-207,-12 16 25,-5 7-3,-1 0 0,1 0 1,-2-1-1,1 0 0,-1 0 0,0 0 1,-1 0-1,1-4-22,-4 11 0,0 1 0,1-1-1,-1 0 1,0 0 0,0 0-1,-1 1 1,1-1 0,0 0 0,-1 0-1,1 1 1,-1-1 0,1 0 0,-1 1-1,0-1 1,0 0 0,0 1 0,0-1-1,0 1 1,0 0 0,0-1 0,0 1-1,0 0 1,-1-1 0,1 1 0,-1 0-1,1 0 1,-1 0 0,1 0 0,-1 1-1,1-1 1,-1 0 0,0 0 0,1 1-1,-2-1 1,-2 0 6,0 0 1,0-1-1,0 2 0,-1-1 0,1 1 0,0-1 0,-1 1 0,1 1 0,0-1 1,-1 1-1,-2 1-6,-1 1 31,0 0 1,1 1 0,0 0-1,0 0 1,0 1-1,0 0 1,1 0 0,0 1-1,0 0 1,0 0 0,1 1-1,0 0 1,0 0-1,0 0 1,0 2-32,-1 1 52,1 1 1,0 0-1,0 1 0,1-1 1,1 1-1,0 0 0,0 0 0,1 0 1,1 1-1,-1 11-52,2-2 109,1-1 0,2 1 0,0-1 0,1 0 0,1 0 0,1 0 0,1 0-109,-4-14-32,1-1 0,0 0 0,0 0 1,0 0-1,1 0 0,0-1 0,0 1 1,1-1-1,-1 0 0,1 0 0,0-1 1,0 0-1,1 1 0,-1-2 0,1 1 1,4 1 31,-3-1-89,0-1 1,1 0 0,-1 0 0,1-1-1,-1 0 1,1-1 0,0 0-1,0 0 1,-1 0 0,1-1 0,0 0-1,0-1 1,0 0 0,2 0 88,4-3-935,0 0 0,0-1 1,0 0-1,-1-1 1,0-1-1,0 0 0,-1 0 1,11-10 934,18-15-2384</inkml:trace>
  <inkml:trace contextRef="#ctx0" brushRef="#br1" timeOffset="6">1987 1358 7552,'0'0'150,"-1"0"1,0 0-1,1 0 1,-1 0-1,1 0 1,-1 1-1,0-1 1,1 0-1,-1 1 1,1-1-1,-1 0 1,1 1 0,-1-1-1,1 0 1,-1 1-1,1-1 1,-1 1-1,1-1 1,0 1-1,-1-1 1,1 1-1,0-1 1,-1 1-1,1-1 1,0 2-151,-7 20 1630,-1 1 385,0-5-1197,0 0 0,1 0 0,1 1 0,0 0 0,2 0 0,0 1-818,1-2 138,1 0-1,0 0 0,2 0 1,0 1-1,1-1 1,1 0-1,0 0 0,1 0 1,2 0-1,3 9-137,-6-20-95,1 1 0,0-1 0,1-1 0,0 1 0,0 0 0,0-1 1,1 0-1,0 0 0,0 1 95,-3-6-165,-1 1 0,1-1 0,0 1 0,-1-1 0,1 0 0,0 0 0,0 0 0,0 0 0,0 0 0,0 0 0,0 0 0,0-1 0,0 1 0,0 0 0,0-1 0,1 0 0,-1 0 0,0 0 0,0 0 0,0 0 0,0 0 0,1 0 0,-1-1 0,0 1 0,0-1 0,0 1 0,0-1 0,0 0 0,0 0 0,0 0 0,0 0 0,0 0 0,0 0 0,0-1 165,19-18-2970,0 2 986</inkml:trace>
  <inkml:trace contextRef="#ctx0" brushRef="#br1" timeOffset="7">2171 1412 9056,'-2'9'1093,"1"-6"-721,0-1-1,1 1 0,-1 0 1,1-1-1,-1 1 0,1 0 0,0 0 1,1 2-372,-2 11 873,2 0 0,0 0 1,1 0-1,1-1 0,1 1 1,1 3-874,-4-14 108,1 0 1,0 1 0,0-1 0,1 0 0,-1 0-1,1-1 1,0 1 0,1-1 0,-1 1 0,1-1 0,0 0-1,0 0 1,0-1 0,0 1 0,1-1 0,0 0-1,-1 0 1,1 0 0,0-1 0,0 1 0,1-1-109,2 0 60,1 1 1,0-2-1,0 1 0,0-1 1,0 0-1,0-1 1,0 0-1,0-1 1,0 0-1,0 0 0,0 0 1,0-2-1,6-1-60,-1-1 29,-1-1-1,0 0 1,0-1-1,0 0 1,-1-1-1,0 0 1,-1-1-1,2-2-28,-8 7 16,0-1 0,0 0 0,-1-1 0,0 1 0,0-1 0,0 1 0,0-1 0,-1 0 0,0-1 0,0 1 0,0-3-16,-2 5 16,0-1 0,0 1-1,0-1 1,0 1 0,-1-1-1,0 0 1,0 1 0,0-1-1,0 0 1,-1 1 0,0-1-1,0 1 1,0-1 0,0 1-1,-1-1 1,1 1 0,-3-4-16,-2-1 16,-1 0 0,0 1 0,0-1 0,-1 1 0,0 0 0,0 1 0,-1 0 0,0 1 0,-6-4-16,4 3-262,-1 2 1,0 0 0,0 0-1,-1 1 1,1 0 0,-1 1-1,0 1 1,0 0 0,-8 0 261,16 2-530,-1-1 0,1 1 0,0 1 0,-1-1 0,1 1 1,-3 1 529,7-2-309,0 0 1,0 0-1,0 1 1,0-1-1,0 0 1,0 1-1,0-1 1,0 1 0,0 0-1,0-1 1,0 1-1,0 0 1,0-1-1,0 1 1,1 0-1,-1 0 1,0 0 0,0 0-1,1-1 1,-1 1-1,1 0 1,-1 0-1,1 1 1,-1-1-1,1 0 1,0 0 0,-1 0-1,1 0 1,0 0-1,0 0 1,0 0 308,2 18-3920</inkml:trace>
  <inkml:trace contextRef="#ctx0" brushRef="#br1" timeOffset="8">2638 1263 5824,'44'53'4709,"-33"-39"-2946,-1 1 0,0 0 0,3 7-1763,-1 0 2396,-13-31-1888,0 0-1,0 1 0,1-1 1,0 0-1,0 0 0,1-2-507,0-19 449,-1 1-185,0 4 139,2-24-403,-1 40 34,1 0-1,-1 0 1,2 0-1,-1 1 1,2-1-1,-1 0 1,2-1-34,6-11 186,1 0 0,0 1 1,2 0-1,10-10-186,-18 23 44,0 0-1,1 0 1,-1 1 0,1 0-1,1 0 1,-1 0-1,1 1 1,0 0-1,0 1 1,1 0-1,-1 0 1,1 1 0,4-1-44,-9 3-5,1 0 0,0 1 0,0 0 1,-1 0-1,1 0 0,0 0 0,0 1 1,-1 0-1,1 0 0,-1 0 0,1 0 1,-1 1-1,1 0 0,-1 0 1,0 0-1,0 0 0,1 1 0,-2 0 1,1-1-1,0 2 0,-1-1 0,1 0 1,-1 1-1,0-1 0,0 2 5,2 1-395,0 1-1,-1 0 1,1 0 0,-2 0-1,1 0 1,-1 1 0,0-1-1,-1 1 1,0 0 0,0 0-1,0 0 1,-1 0 0,0 0-1,-1 1 396,0 41-6783,0-30 3871</inkml:trace>
  <inkml:trace contextRef="#ctx0" brushRef="#br1" timeOffset="9">3429 691 8736,'0'0'303,"0"-1"-221,0 1 0,0 0 0,-1 0 0,1-1-1,0 1 1,0 0 0,0 0 0,-1 0 0,1-1 0,0 1-1,0 0 1,-1 0 0,1 0 0,0 0 0,-1-1 0,1 1-1,0 0 1,0 0 0,-1 0 0,1 0 0,0 0-1,-1 0 1,1 0 0,0 0 0,-1 0 0,1 0 0,0 0-1,-1 0 1,1 0 0,0 0 0,0 0 0,-1 0 0,1 1-1,0-1 1,-1 0 0,1 0 0,0 0 0,0 0-1,-1 1 1,1-1 0,0 0 0,0 0 0,-1 0 0,1 1-82,-24 36 2191,16-26-1332,1 0 0,0 1-1,0 0 1,1 0 0,0 1-1,1 1-858,2-1 192,0 0-1,1 0 0,0 0 1,1 0-1,1 0 1,0 0-1,0 1 0,2-1 1,-1 0-1,5 12-191,-5-18-34,1 1 1,1-1-1,0 1 0,0-1 0,0 0 1,1 0-1,0-1 0,0 1 1,1-1-1,0 1 0,0-1 0,0-1 1,1 1-1,0-1 0,0 0 0,0 0 1,0-1-1,7 3 34,-11-5-244,2-1 0,-1 0 0,0 0-1,0 0 1,0-1 0,0 1 0,1-1 0,-1 0 0,0 1-1,0-2 1,1 1 0,-1 0 0,0-1 0,0 1 0,1-1-1,-1 0 1,0 0 0,0 0 0,0 0 0,0-1 0,0 1-1,0-1 1,0 0 244,27-13-1978</inkml:trace>
  <inkml:trace contextRef="#ctx0" brushRef="#br1" timeOffset="10">3703 764 8896,'15'10'3296,"-15"-10"-2560,6 23-224,0-13 1056,-2 4-960,7-1-96,-1 1-320,2 5-224,-3 1 0,1-3-2240,2 2 1248,-7-5-3744,5 0 2688</inkml:trace>
  <inkml:trace contextRef="#ctx0" brushRef="#br1" timeOffset="11">3724 1 9632,'0'0'3584,"0"0"-2784,10 27-256,-5-8 2335,7 5-1695,-2 12 992,-1 7-1248,7 11-448,5 8-320,-5 8-64,5-10-64,-5 0-800,-1-3 416,-3-11-2592,3-3 1632,-5-16-3103,7-4 2495</inkml:trace>
  <inkml:trace contextRef="#ctx0" brushRef="#br1" timeOffset="12">4090 602 7872,'8'-4'942,"-6"3"-704,0 0 0,0 0-1,0 0 1,1 0 0,-1 1-1,0-1 1,0 1 0,0 0 0,0-1-1,1 1 1,0 0-238,78-5 3504,-73 5-3253,0 0 0,0-1 0,0 0 0,-1 0 0,1 0 0,0-1 0,-1-1 0,0 1 1,1-1-1,-1 0 0,0-1 0,0 0 0,0 0-251,2-3 134,0 1 0,-1-2 0,7-5-134,-12 10 16,-1-1 0,1 1-1,0-1 1,-1 1 0,0-1 0,0 0 0,0 0-1,0 0 1,-1 0 0,1 0 0,0-4-16,-1 1-5,0-1 1,0 1-1,0-1 1,-1 1 0,0-1-1,-1-3 5,1 8-13,-1 0 0,1 1 0,-1-1 0,0 0 1,1 1-1,-1-1 0,0 1 0,-1-1 0,1 1 0,0-1 0,-1 1 0,1 0 0,-1 0 0,0 0 0,1 0 1,-1 0-1,0 0 0,-1 0 0,0-1 13,2 3 16,-1-1 0,1 0 0,-1 1 0,1 0 0,-1-1 0,1 1 0,0 0 0,-1-1 0,1 1 0,-1 0 0,1 0 0,-1 0 0,0 0-1,1 1 1,0-1 0,-1 0 0,1 1 0,-1-1 0,1 1 0,-1-1 0,1 1 0,0 0 0,-1-1 0,1 1 0,0 0 0,0 0 0,-1 0 0,1 0 0,0 0 0,0 0-16,-4 4 170,0 0 0,1 1-1,-1-1 1,1 1 0,-3 5-170,-1 3 245,1 0 0,1 1 0,0-1 0,1 1 0,0 0 0,1 1 0,1-1 0,0 5-245,1-11 68,2 0 1,-1-1-1,1 1 0,0 0 1,1 0-1,0 0 1,1 0-1,-1 0 1,2-1-1,-1 1 1,1-1-1,1 0 0,-1 1 1,1-2-1,2 3-68,-2-4-18,0-1-1,1 0 1,0 0-1,0 0 0,0-1 1,1 1-1,-1-1 1,1 0-1,0-1 0,0 0 1,1 0-1,-1 0 1,1 0-1,-1-1 1,8 1 18,1 0-501,1 0 1,0-1 0,0-1 0,1 0 0,-1-1-1,3-2 501,34-1-1392</inkml:trace>
  <inkml:trace contextRef="#ctx0" brushRef="#br1" timeOffset="13">2072 2416 9216,'-9'-13'2981,"9"13"-2942,-1 0 0,1-1 0,0 1 0,0 0 1,0 0-1,-1 0 0,1-1 0,0 1 0,0 0 0,-1 0 0,1 0 0,0 0 0,0-1 1,-1 1-1,1 0 0,0 0 0,0 0 0,-1 0 0,1 0 0,0 0 0,-1 0 0,1 0 0,0 0 1,0 0-1,-1 0 0,1 0 0,0 0 0,-1 0 0,1 0 0,0 0-39,-5 0-59,0 0 477,-1 0 1,0 0-1,0 1 0,1 0 1,-1 0-1,0 0 1,1 0-1,-1 1 1,-2 1-419,-3 3 720,-1-2-388,1 1 0,0 1 0,1 0-1,-1 0 1,1 1 0,1 1 0,-1-1 0,1 2-1,-4 3-331,7-4 48,1-1 0,-1 1-1,1 0 1,1 1 0,-1-1-1,1 1 1,1 0 0,-2 6-48,4-12 17,0 0 1,0 0 0,1 0-1,0 0 1,-1 0-1,1 1 1,1-1 0,-1 0-1,0 0 1,1 0-1,-1 0 1,1 0 0,0 0-1,0 0 1,0 0 0,0-1-1,1 1 1,-1 0-1,1-1 1,-1 1 0,1-1-1,0 1 1,0-1 0,0 0-1,1 0 1,-1 0-1,0 0 1,2 1-18,1 0 19,0 0 0,0-1 0,0 0 0,1 0-1,-1 0 1,1 0 0,-1-1 0,1 0 0,3 0-19,11 1 107,-1 0 0,4-2-107,54-4 133,-46 1-98,0 2 0,-1 1 0,26 3-35,-47-2 7,-1 1 0,0 0 1,1 0-1,-1 0 0,0 1 0,0 0 1,0 0-1,-1 1 0,1 0 0,-1 1 1,0 0-1,0 0 0,-1 0 0,1 1 1,4 6-8,-8-9 20,0 1 1,0 0 0,0 0-1,-1 0 1,1 0 0,-1 0 0,-1 1-1,1-1 1,0 1 0,-1-1-1,0 1 1,0 0 0,0-1 0,-1 1-1,0 0 1,1 0 0,-2 3-21,0-1 39,0 0-1,-1 0 1,0 0 0,-1 0 0,1 0 0,-1-1 0,0 0 0,-1 1 0,1-1-1,-1 0 1,-1-1 0,-1 3-39,-10 10 279,-1 0 0,-17 13-279,8-8 128,-1-2 0,-16 9-128,36-25-91,0-1 0,-1-1 1,1 0-1,-1 0 1,1 0-1,-6 0 91,10-2-402,0 0 0,-1 0 0,1-1 0,0 1 0,0-1 0,-1 0 0,1 0 0,-1 0 0,1-1 0,0 1 0,0-1 0,-1 0 0,1 1 0,0-2 0,0 1 0,-1 0 402,3 0-110,1 1-1,0 0 1,0 0 0,-1 0-1,1 0 1,0-1 0,-1 1 0,1 0-1,0 0 1,0-1 0,0 1-1,-1 0 1,1 0 0,0-1 0,0 1-1,0 0 1,0-1 0,-1 1-1,1 0 1,0-1 0,0 1 0,0 0-1,0-1 1,0 1 0,0 0-1,0-1 1,0 1 0,0-1 110,4-18-5120,6-1 1691</inkml:trace>
  <inkml:trace contextRef="#ctx0" brushRef="#br1" timeOffset="14">2177 2228 8128,'-10'-10'3618,"15"21"-551,16 21-73,53 58-402,-59-68-2527,63 89-450,16 40 385,-48-65-4863,-43-72 1449,1-4 1116</inkml:trace>
  <inkml:trace contextRef="#ctx0" brushRef="#br1" timeOffset="15">2162 2606 6400,'0'-4'2368,"0"4"-1856,15-14-128,-11 5 1280,8 3-992,3-8 416,12 1-608,4-7-224,0 7-160,12-10 0,4 9-64,11-9-864,-6 3 448,0-3-2368,1 4 1504</inkml:trace>
  <inkml:trace contextRef="#ctx0" brushRef="#br1" timeOffset="16">2749 2251 7552,'-2'1'336,"1"1"0,-1-1 0,0 0 0,0 0 0,1-1 0,-1 1 0,0 0 1,0-1-1,0 1 0,0-1 0,0 1 0,-2-1-336,-1 1 79,4-1 52,-1 1 1,1-1-1,0 1 0,0-1 1,0 1-1,0 0 1,-1-1-1,1 1 1,0 0-1,0 0 1,1 0-1,-1 0 0,0 0 1,0 0-1,0 0 1,0 0-1,1 0 1,-1 1-1,1-1 1,-1 0-1,1 0 1,-1 0-1,1 1-131,-7 31 1529,7-29-1351,-1 5-12,0 0-1,1 0 1,0 0 0,1 0-1,0 0 1,1 0-1,-1 0 1,2 0 0,-1-1-1,1 1 1,0-1-1,1 1 1,0-1 0,1 0-1,-1-1 1,1 1 0,1-1-1,-1 0 1,7 6-166,-11-12 4,0 0 1,0 0-1,0 0 0,0-1 1,0 1-1,0 0 0,0-1 1,1 1-1,-1 0 1,0-1-1,0 1 0,1-1 1,-1 0-1,0 1 0,1-1 1,-1 0-1,0 0 1,1 0-1,-1 0 0,0 0 1,1 0-5,0-1-32,0 1 0,0-1-1,0 0 1,0 0 0,0 0 0,-1 0 0,1 0 0,0 0 0,-1 0 0,1-1 0,-1 1 0,0-1 0,1 1-1,0-2 33,6-7-234,-1-1 0,-1-1 0,1 1 0,0-5 234,10-17-98,2-2 53,-13 22 112,0 1-1,2 0 0,-1 0-66,-6 11 45,0 0 0,0 0 0,0 0 0,0 0 0,0 0 0,-1 0 0,2 0 0,-1 1 0,0-1-1,0 0 1,0 1 0,0-1 0,0 1 0,0-1 0,1 1 0,-1-1 0,0 1 0,0 0 0,1 0 0,-1 0-1,0 0-44,2 0 64,-1 0 0,0 0-1,0 1 1,1-1 0,-1 1-1,0-1 1,0 1 0,0 0-1,0 0 1,0 0 0,1 1-64,4 3 66,-1-1 1,0 1-1,-1 0 1,1 0-1,-1 1 1,4 5-67,36 46-169,-12-16-3171,-32-40 2974,0 0 1,0 1-1,-1-1 1,1 0-1,0 0 1,1 0-1,-1-1 1,0 1 0,0 0-1,0 0 1,0 0-1,1-1 1,-1 1-1,0-1 1,1 1-1,-1-1 1,1 1 365,10 3-2752</inkml:trace>
  <inkml:trace contextRef="#ctx0" brushRef="#br1" timeOffset="17">3005 1646 9216,'-10'-15'3424,"10"15"-2656,10 10-224,-4-5 1888,-1 3-1441,5 15 993,11 7-1120,1 12-224,3-1-384,2 15-32,-2 0-128,-3 1-128,-1-1 0,-6-6-2144,1 2 1152,-16-11-3839,6 2 2687</inkml:trace>
  <inkml:trace contextRef="#ctx0" brushRef="#br1" timeOffset="18">3100 2135 9728,'26'5'3120,"-15"-6"-1894,-7 0-1235,12-3 1253,0 0 0,0 1 0,8 1-1244,3-1 876,0 0 1,-1-1-1,8-4-876,-21 5 123,0-1 0,0-1-1,-1 0 1,1-1-1,-1 0 1,0-1 0,7-5-123,-8 4 22,-1 0 0,0-1 1,-1 0-1,0 0 0,0-1 0,-1 0 1,0 0-1,-1-1 0,0 0 1,-1-1-1,1-2-22,-3 4 16,0-1 1,0-1-1,-1 1 1,2-12-17,-5 19 30,1 0-1,-1 0 1,1-1-1,-1 1 1,0 0-1,-1 0 1,1-1 0,-1 1-1,0 0 1,0 0-1,0 0 1,-1 0-1,1 0 1,-2-3-30,2 6 29,0 0-1,0-1 1,0 1-1,0 0 1,0 0 0,-1 0-1,1 0 1,0 1 0,0-1-1,-1 0 1,1 0-1,-1 1 1,1-1 0,0 1-1,-1-1 1,1 1-1,-1 0 1,1-1 0,-1 1-1,1 0 1,-1 0 0,1 0-1,-1 0 1,1 0-1,-1 0 1,1 1 0,-1-1-1,1 1 1,-1-1-1,1 1 1,-1-1 0,1 1-1,0 0 1,-1-1 0,1 1-1,0 0 1,0 0-1,-1 0 1,1 0 0,0 0-1,-1 1-28,-1 3 75,0-1-1,0 1 1,0-1-1,0 1 0,1 0 1,0 0-1,0 0 1,0 1-75,-1 2 82,-1 4-21,0 0 0,0-1 1,1 1-1,1 0 1,0 0-1,1 1 0,0-1 1,1 0-1,1 0 1,-1 1-1,2 2-61,0-8 24,-1 0 1,1 0 0,0 0-1,1 0 1,-1 0-1,1-1 1,1 1-1,-1-1 1,1 0-1,0 0 1,1 0-1,0 0 1,0-1-1,0 0 1,0 0-1,1 0 1,-1-1-1,1 1 1,3 0-25,2 1-128,0 0-1,1-1 1,0 0 0,0-1-1,0 0 1,0-1 0,0 0-1,1-1 1,-1-1 0,1 0-1,-1-1 1,1 0 0,0 0-1,-1-2 1,1 1 0,7-4 128,19-4-2177,-2-2 0,1-1 0,-1-2 0,-1-2 0,0-1 2177,38-21-3872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29 337 8480,'-5'-4'896,"4"3"-644,0-1 1,0 1-1,-1 0 1,1 0-1,-1 0 1,1 0 0,-1 0-1,1 0 1,-1 0-1,1 0 1,-1 1-1,0-1 1,0 0 0,0 1-253,1 9 1744,1 5-589,0 56 3759,7 42-4914,1-42 641,6 55 403,13 39-1044,-20-132-154,2 0 0,1-1-1,3 4 155,-5-18-1840,0 1 0,1-2-1,8 11 1841,-16-25-364,0-1 0,0 1 1,0-1-1,0 1 0,0-1 0,1 0 0,-1 0 0,0 0 1,1 1 363,13 0-6976</inkml:trace>
  <inkml:trace contextRef="#ctx0" brushRef="#br0" timeOffset="1">363 17 8224,'5'-9'3056,"-5"9"-2953,0 0 1,0-1 0,0 1-1,0 0 1,0-1 0,0 1-1,0 0 1,1-1-1,-1 1 1,0 0 0,0-1-1,0 1 1,1 0 0,-1 0-1,0-1 1,0 1-1,0 0 1,1 0 0,-1-1-1,0 1 1,1 0 0,-1 0-1,0 0 1,0 0 0,1-1-1,-1 1 1,0 0-1,1 0 1,-1 0 0,0 0-1,1 0 1,-1 0 0,0 0-1,1 0 1,-1 0-1,0 0 1,1 0 0,-1 0-1,0 0 1,1 0 0,-1 0-1,0 0 1,1 1 0,-1-1-104,4 1 270,0 1 1,0-1-1,0 1 1,0 0-1,-1 0 1,1 1 0,-1-1-1,0 1 1,1-1-1,-1 2-270,6 5 253,-2 0-1,7 9-252,11 14 400,-16-23-338,-4-4-40,0 0 1,-1 0-1,0 0 0,0 1 1,0-1-1,-1 1 1,1 1-23,4 13-168,0 0 1,-2 0 0,2 8 167,-6-17-1079,0 1 1,0-1-1,-1 1 1,-1 1 1078,-3 2-4091,2-1 1265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8:07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9418 23 3072,'-1'-1'93,"1"1"0,0-1 0,0 1 0,0-1-1,-1 1 1,1-1 0,0 1 0,-1 0 0,1-1 0,0 1 0,-1 0 0,1-1 0,0 1 0,-1 0-1,1-1 1,-1 1 0,1 0 0,0 0 0,-1-1 0,1 1 0,-1 0 0,0 0-93,-19-7 1375,-26 0-288,26 6-726,0 1-1,-8 2-360,-15-1 490,-32 3-141,1 3 0,-38 9-349,30-4 337,-148 23 431,91-13 725,-80 26-1493,-88 33 577,180-41 105,-43 24-682,-375 183 1440,346-141-990,7-4 28,68-36 156,3 5 1,-80 64-635,-263 193 1354,407-287-1215,2 1 0,-36 37-139,4 10 741,-43 59-741,3 0 284,-11 13 48,108-123-297,2 2-1,2 0 1,-6 17-35,6-8-107,-68 139 402,73-140-103,3 0-1,1 1 1,2 3-192,-4 19 96,6-28-77,2 1 1,3 0-1,-2 20-19,3 20-8,-3 27 118,5 14-110,10-18 27,0-27-113,-2-40 106,5 24-20,-2-20 28,4 11 36,1-1 0,12 31-64,-11-51 23,1-1 1,1 0-1,2-1 0,1 0 1,1-1-1,2-2 0,18 22-23,36 36 174,67 58-174,-141-144-1,100 89 4,-10-11 10,-21-17 40,-25-25-122,-13-12 130,1-2 1,1-1-1,11 4-61,35 23 88,162 120 147,-150-103-73,-33-22-47,62 34-115,113 38 123,-121-63 37,-55-27-61,0-3 0,2-3 0,17 2-99,181 38 72,-114-29-100,-26-7 1,94 6 27,-52-7 215,16 11-215,-168-33-1,129 35-64,-27-7 87,120 18 250,2-11 0,134 0-272,-283-27 10,-33-3-52,32-2 42,-58-2-1,-1 0 1,1 1-1,18 6 1,-41-9 2,7 1 44,-1 0 0,0 0 0,0-1-1,0 0 1,6 0-46,-8-2-112,-4 1-47,0 1-1,-1-1 0,1 0 0,-1 1 0,1-1 1,-1 1-1,1-1 0,-1 1 0,1-1 1,-1 1-1,0-1 0,1 1 0,-1-1 0,0 1 1,1 0-1,-1 0 0,0-1 0,0 1 160,0 0-516,-3-3-607,0 1 0,-1-1 0,0 2 0,1-1 0,-1 0 0,0 1 0,0 0-1,0 0 1124,-15-4-2252,-17-9-2878</inkml:trace>
  <inkml:trace contextRef="#ctx0" brushRef="#br0" timeOffset="1">8959 5267 5888,'-1'-3'2626,"8"5"-1880,14 7-401,29 17 1757,-12-8-1135,-1 2 0,-1 2 0,31 24-967,-6 9 85,-2 2 0,20 30-85,-44-52 96,1-2 0,38 27-96,-71-58 0,0 1 9,1 0 1,-1 0-1,0 0 0,0 1 0,0-1 0,-1 1 1,1-1-1,-1 1 0,2 3-9,-4-6 8,1 0-1,-1 0 1,1 0-1,-1 0 1,0 0-1,0 1 1,1-1 0,-1 0-1,0 0 1,0 0-1,0 0 1,0 0-1,0 0 1,0 1 0,-1-1-1,1 0 1,0 0-1,0 0 1,-1 0-1,1 0 1,-1 0-1,1 0 1,-1 0 0,0 0-1,1 0 1,-1 0-1,0 0 1,1 0-1,-1-1 1,0 1-1,0 0 1,0 0 0,0-1-1,0 1 1,0 0-1,0-1 1,0 1-8,-48 25 508,-1-2 1,-1-2-1,-3-2-508,-14 0 562,-119 40 723,129-38-1134,2 1 0,-11 10-151,39-19-1589,1 2 0,-5 4 1589,14-8-1621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8:07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1 776 10400,'0'0'3840,"0"0"-2976,0 0-256,0 0-1952,0 0 608</inkml:trace>
  <inkml:trace contextRef="#ctx0" brushRef="#br0" timeOffset="1">144 693 7552,'6'-10'2816,"-6"10"-2208,5 4-160</inkml:trace>
  <inkml:trace contextRef="#ctx0" brushRef="#br0" timeOffset="2">412 614 8224,'-4'-29'3040,"4"29"-2368,0 0-160,0 0-512,0 0-96</inkml:trace>
  <inkml:trace contextRef="#ctx0" brushRef="#br0" timeOffset="3">533 551 7456,'23'-28'2784,"-23"28"-2176,-6 4-160</inkml:trace>
  <inkml:trace contextRef="#ctx0" brushRef="#br0" timeOffset="4">556 14 10144,'17'-4'2781,"0"0"0,16-1-2781,-27 5 406,-1 0 0,1 0 1,-1 0-1,1 1 0,-1 0 0,0 0 0,1 0 0,-1 1 0,0 0 0,0 0 0,1 1-406,9 5 750,1 0 0,10 10-750,-22-16 92,42 30 382,-2 1 0,-1 3 1,20 22-475,-44-40 95,-2 2 1,0 0-1,-1 1 1,-2 0-1,0 1 0,-1 1 1,-1 0-1,6 19-95,-15-33 4,0 0-1,-1 0 1,1 0-1,-2 1 1,0-1-1,0 1 1,0 0-1,-2-1 1,1 1-4,-1-3-530,0 0 0,0 0 1,-1 0-1,1 0 0,-2-1 1,1 1-1,-1-1 0,0 0 0,0 1 1,-1-1-1,0-1 0,-2 4 530,-11 15-2746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8:07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65 729 8480,'2'2'3630,"-7"2"-2900,-6 3-365,9-6 36,0 1-1,0-1 1,0 1 0,0 0 0,0 0-1,1 0 1,-1 0 0,0 0-1,1 1 1,0-1 0,0 0 0,-1 1-1,1-1 1,1 1 0,-1 0-401,-5 9 922,3-4-714,0-1-1,0 1 1,0-1 0,1 1-1,0 0 1,1 0 0,-1 0-1,2 0 1,-1 0 0,1 0 0,0 0-1,1 0 1,0 0 0,0 0-1,1 0 1,0 0 0,1 3-208,-3-10 3,5 10 40,0 1 0,1-1 0,1 2-43,-5-9 1,1-1-1,-1 0 1,1 0 0,-1 0-1,1 0 1,0 0-1,0 0 1,1-1-1,-1 0 1,0 0-1,4 2 0,2 0-42,-1 0 0,0-1 0,1-1-1,0 1 1,-1-1 0,1-1 0,0 0 0,0 0 0,0 0-1,0-1 1,4-1 42,-7 0-128,0 0-1,0 0 0,0 0 1,0-1-1,0 0 0,0 0 1,-1-1-1,1 1 1,-1-1-1,0 0 0,0-1 1,0 1-1,0-1 1,-1 0-1,1 0 0,-1-1 1,2-2 128,-3 4-97,0-1 0,-1 1 0,0-1 1,1 0-1,-1 1 0,-1-1 0,1 0 1,0 0-1,-1-1 0,0 1 0,0 0 1,0 0-1,-1-1 0,1 1 0,-1 0 1,0-1-1,0 1 0,0 0 0,-1-1 1,0 1-1,0-3 97,-3-1-128,0 0-1,0 1 1,0-1 0,-1 1 0,0-1-1,0 1 1,-2 0 128,-11-13-3225,-18-16 3225,22 24-2053,1 5 656</inkml:trace>
  <inkml:trace contextRef="#ctx0" brushRef="#br0" timeOffset="1">325 158 9728,'-3'-3'4139,"9"6"-2337,11 7-112,13 19 1060,7 12-2750,11 10 813,-28-31-784,4 4 109,0 0 0,-2 2 0,15 23-138,-36-49-21,-1 1 0,1-1 0,-1 0 0,0 1 0,1-1 0,-1 0 0,0 1 0,0-1 0,1 1 0,-1-1 0,0 1 0,0-1 0,0 0 0,1 1 0,-1-1 0,0 1 0,0-1 0,0 1 0,0-1 0,0 1 0,0-1 0,0 1 0,0-1 0,0 1 0,0-1 0,0 1 0,0-1 0,-1 1 0,1-1 0,0 1 0,0-1 0,0 1 21,-2 0-155,0 0 0,0-1-1,0 1 1,0 0 0,1-1-1,-1 0 1,0 1 0,0-1-1,-1 0 156,-6 1-104,0 1 0,-1 0 0,1 1 0,1-1-1,-1 2 1,-7 3 104,12-5 157,-1 1-1,1 0 0,0 0 1,0 0-1,1 0 1,-1 1-1,1 0 0,0 0 1,-1 0-1,2 0 1,-1 0-1,0 0 0,0 3-156,-1 3 257,0 0 0,0 0-1,1 0 1,1 0-1,0 0 1,0 1 0,1-1-1,0 1 1,1 0-257,0-3 77,0-1 0,0 1-1,1-1 1,0 1 0,1-1 0,-1 0 0,2 1 0,-1-1 0,1 0 0,0 0-1,0 0 1,4 5-77,-1-4-6,0-1 1,1 0-1,0 0 0,0 0 0,0-1 1,1 0-1,-1 0 0,1-1 0,1 0 1,-1-1-1,1 0 0,7 3 6,-4-3-338,0-1-1,-1 0 1,1 0 0,0-1-1,1-1 1,-1 0-1,0-1 1,0 0 0,10-2 338,18-4-1238</inkml:trace>
  <inkml:trace contextRef="#ctx0" brushRef="#br0" timeOffset="2">839 2 8960,'0'-1'116,"-1"1"0,1 0 0,-1 0 0,0 0 0,1 0 0,-1 0 0,0 0 0,1-1 0,-1 1 0,1 1 0,-1-1 0,0 0 0,1 0 0,-1 0 0,1 0 0,-1 0 0,0 0 0,1 1 0,-1-1 0,1 0 0,-1 1 0,1-1 0,-1 0 0,1 1 0,-1-1 0,1 1 0,-1-1 0,1 0 0,-1 1 0,1-1 0,0 1 0,-1-1 0,1 1 0,0 0 0,-1-1 0,1 1 0,0-1 0,0 1 0,0 0 0,-1-1 0,1 1 0,0 0-116,-1 2 61,-2 3 536,1 1 0,1-1 1,-1 1-1,1 0 0,0-1 0,1 1 1,-1 0-1,1 2-597,-1 17 982,-1-13-631,1-1-1,0 1 1,0-1 0,2 1 0,-1 0 0,2-1-1,0 1 1,0-1 0,1 2-351,10 25 225,2 0 0,2-2 0,1 0 0,1-1-1,3-1 1,7 8-225,-20-31-65,0-2 0,1 0 0,0 0-1,0-1 1,10 6 65,-15-11-381,1 0 0,-1 0-1,1-1 1,0 0 0,1 0 0,-1 0-1,0-1 1,1 0 0,0 0 0,-1-1-1,1 0 1,5 0 381,15-1-1627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8:07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1446 6720,'2'-1'286,"0"-1"0,0 2 0,-1-1 0,1 0 0,0 0 1,0 1-1,0-1 0,0 1 0,0-1 0,0 1 0,0 0 0,0 0 1,0 0-1,0 0 0,0 0 0,0 0 0,1 1-286,16-1 1845,-6-2-465,0-1-1,0 0 1,0 0 0,11-6-1380,-10 3 537,-1-1 0,1 0 1,-1-1-1,0 0-537,5-6 130,-1 0 1,0 0-1,-1-2 0,-1 0 1,12-16-131,-25 30 14,-1-1 0,1 1 1,-1 0-1,1-1 0,-1 1 0,0-1 1,0 1-1,1-3-14,-2 4 7,0 0 1,0 0-1,1 0 0,-1 0 0,0 0 1,0 1-1,0-1 0,-1 0 0,1 0 1,0 0-1,0 0 0,0 0 1,-1 1-1,1-1 0,0 0 0,-1 0 1,1 0-1,-1 1 0,1-1 1,-1 0-1,1 0 0,-1 1 0,0-1 1,1 1-1,-1-1 0,0 0 0,1 1 1,-1 0-1,0-1-7,-4-2 10,0 1 1,1 0-1,-1 1 0,0-1 0,0 1 1,0 0-1,0 0 0,0 1 0,-1-1 1,1 1-1,0 0 0,0 0 0,0 1 1,0 0-1,0 0 0,0 0 1,0 0-1,-4 2-10,-2 1 73,1 0 1,0 1 0,0 0-1,0 0 1,0 1-1,1 0 1,0 1-1,-3 3-73,4-3 70,1 1 0,0 1 1,0-1-1,1 1 0,0 0 0,1 1 0,0-1 0,0 1 0,1 0 0,0 0 0,1 1 0,0-1 0,0 4-70,-1 4 83,2 1-1,0-1 1,1 1-1,1-1 0,1 1 1,0 0-1,3 7-82,-3-20 12,0-1-1,0 1 0,1-1 1,0 0-1,0 1 1,1-1-1,-1 0 0,1 0 1,0-1-1,1 1 0,-1-1 1,1 1-1,0-1 1,0 0-1,0-1 0,0 1 1,1-1-1,0 1 0,-1-1 1,1-1-1,0 1 1,1-1-1,-1 0 0,0 0 1,1 0-1,-1-1 0,1 0 1,-1 0-1,1 0 1,4 0-12,8-1-184,-1-1 1,0-1-1,0 0 1,-1-1-1,1-1 1,7-3 183,-12 3-871,0-1 0,0 0 0,-1-1 0,0-1 1,0 1-1,-1-2 0,0 1 0,0-1 0,0-1 871,7-9-3392,1 8 1158</inkml:trace>
  <inkml:trace contextRef="#ctx0" brushRef="#br0" timeOffset="1">740 1071 8128,'-41'-5'4480,"40"5"-4321,0 0-1,-1 0 1,1 0 0,0 0 0,-1 0 0,1 0 0,0 1 0,0-1 0,0 1 0,-1-1-1,1 1 1,0-1 0,0 1 0,0 0 0,0-1 0,0 1 0,0 0 0,0 0 0,0 0-1,0 0 1,0 0 0,0 0-159,-6 6 712,-3 1-156,0 0 0,1 1 0,1 1 0,-1-1 0,2 1-1,-1 1 1,1-1 0,1 1 0,-2 5-556,5-11 41,1 0-1,0 0 1,0 1 0,1-1-1,0 0 1,0 1 0,0-1 0,0 1-1,1-1 1,0 1 0,0-1-1,0 1 1,1-1 0,0 0-1,0 3-40,0-5 3,0 0 0,0 1 0,0-1 0,1 0 0,-1 0 0,1 0 0,-1 0 0,1-1 0,0 1 0,0 0 0,0-1 0,1 1 0,-1-1 1,0 0-1,1 0 0,0 1 0,-1-2 0,1 1 0,0 0 0,0-1 0,0 1 0,0-1 0,0 0 0,3 1-3,-1-1-65,0-1 0,0 1 0,0-1 0,0 0 0,0 0 0,0 0 0,0-1 0,0 0 0,0 0 0,0 0 0,0 0 0,-1-1 0,1 0 0,0 0 0,-1 0 0,1 0 0,-1-1 0,0 0 0,0 0 0,0 0 0,1-1 65,-1 0-100,0 0 0,0-1 0,0 1 1,-1-1-1,0 0 0,1 0 0,-2 0 0,1 0 1,0-1-1,-1 1 0,0-1 0,-1 1 1,1-1-1,-1 0 0,0 0 0,0 0 0,-1-5 100,0-48 1600,2 59-1532,-1-1-1,0 1 1,0 0-1,0 0 0,1 0 1,-1 0-1,0 0 1,0 0-1,1 0 1,-1 0-1,0 1 0,0-1 1,1 1-68,23 4 335,-23-5-320,11 4 50,-1 0-1,1 1 1,7 4-65,22 8-45,-26-11 16,84 25-490,-82-27-853,-1 0 0,1-1-1,0-1 1,12 0 1372,-18-4-2906,4 1 954</inkml:trace>
  <inkml:trace contextRef="#ctx0" brushRef="#br0" timeOffset="2">884 588 8480,'3'6'6679,"5"8"-3380,29 40-1000,38 45-508,-40-51-932,14 13-859,-21-29 84,108 116-424,-126-137-101,-5-6-152,0 0-1,0 0 1,1-1 0,-1 0-1,4 2 594,2 3-1312</inkml:trace>
  <inkml:trace contextRef="#ctx0" brushRef="#br0" timeOffset="3">900 1085 7968,'22'-14'2944,"-22"14"-2272,33-31-192,-17 17 1632,6 10-1248,1-16 767,3 10-927,2-15-256,-1 11-288,1-14-192,-2 12 0,-3-3-1887,5 3 1055,-6-2-3648,-1 8 2496</inkml:trace>
  <inkml:trace contextRef="#ctx0" brushRef="#br0" timeOffset="4">1459 777 6976,'95'-45'6506,"-78"36"-5860,1-2-1,-1 0 0,0-1 0,7-8-645,-14 11 64,-1 0 0,0-1 0,-1 0 0,0 0 0,0-1 0,-1 0 0,4-9-63,-9 17 7,-1 0 0,0 1 1,0-1-1,0 0 0,0 0 1,-1 0-1,1 0 1,-1 0-1,0-1 0,0 1 1,0 0-1,0 0 1,0 0-1,-1-1-8,1 2 2,-1 1 0,1-1 0,-1 0 0,0 0 0,0 1 0,1-1 0,-1 0 0,0 1 0,0-1 0,0 1 0,-1 0 0,1-1 0,0 1 0,-1 0 0,1 0 0,0-1 0,-1 1 0,1 0 0,-1 0 0,0 1 0,1-1 0,-1 0 0,0 1 0,0-1-2,-2 0 36,-1 0 1,1 0 0,-1 0-1,1 0 1,-1 1 0,0 0-1,1 0 1,-1 0 0,1 1-1,-1-1 1,0 1 0,1 0-1,0 1 1,-2 0-37,-1 0 113,1 1-1,0 0 1,1 1 0,-1-1 0,0 1-1,1 0 1,0 1 0,0-1-1,-2 4-112,-1 0 171,2 0-1,-1 1 0,1 0 0,0 1 0,1-1 0,0 1 0,0 0 0,1 0 0,1 1 0,0-1 0,0 1 0,1 1-170,0 0 252,0 1 0,2-1 0,-1 0 0,2 1 0,-1-1 0,3 10-252,-2-17 62,0-1 0,0 1 0,1 0 0,-1 0 0,1-1 0,0 1 0,1-1 0,-1 1 0,1-1 1,0 0-1,0 0 0,0 0 0,0-1 0,1 1 0,-1-1 0,1 0 0,0 0 0,1 1-62,3 1-15,1-1-1,-1 0 1,1-1 0,0 0 0,0 0-1,0-1 1,0 0 0,0 0-1,0-1 1,1 0 0,-1-1 0,0 0-1,5-1 16,-1 0-429,-1-1-1,0 0 1,0-1-1,-1 0 1,1-1 0,-1 0-1,0-1 1,0 0-1,10-7 430,51-36-5786,-34 23 3226</inkml:trace>
  <inkml:trace contextRef="#ctx0" brushRef="#br0" timeOffset="5">2051 378 10400,'20'24'6220,"17"9"-2964,-17-17-2738,4 5 383,-3-2-386,1-1 0,21 13-515,4 0-854,-40-27-2014,-13-8-1314,-4-3 1302,0-3 971</inkml:trace>
  <inkml:trace contextRef="#ctx0" brushRef="#br0" timeOffset="6">1810 179 5984,'0'-3'605,"1"-1"0,0 1 1,0-1-1,0 1 0,0 0 1,1-1-1,-1 1 0,1 0 0,0 0 1,0 0-1,0 0 0,0 0 1,0 1-1,1-1 0,1-1-605,5-4 1014,0-1 1,0 2-1,8-5-1014,-14 10 179,25-18 1547,0 3 1,17-8-1727,-35 20 43,1 0 0,0 1-1,0 1 1,0 0 0,0 0-1,0 1 1,1 1-1,-1 0 1,5 0-43,5 2 10,1 0 0,-1 2 0,0 1 0,0 0 0,0 1 0,0 2 0,-1 0 0,5 3-10,-19-7-20,0 0 0,1 0 0,-1 1 1,0 0-1,-1 0 0,1 1 0,-1 0 0,0 0 0,0 0 0,0 0 0,2 5 20,-5-7-13,0 0-1,0 0 0,-1 0 0,1 0 1,-1 1-1,0-1 0,0 0 0,0 1 0,0-1 1,-1 1-1,1-1 0,-1 1 0,0-1 0,0 1 1,0-1-1,-1 1 0,1-1 0,-1 1 1,0-1-1,0 1 0,0-1 0,0 0 0,-1 1 1,0-1 13,-2 5 21,0-2 1,-1 1 0,0-1-1,0 1 1,-1-1-1,0-1 1,-4 4-22,-2 2 67,0 1-39,-12 11-319,-1-1 0,-9 6 291,20-21-1206,6-3 326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8:07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28 6976,'-10'-9'3750,"9"8"-3406,-1 0 0,1 0 1,-1 0-1,1-1 0,-1 1 1,1 0-1,-1 1 0,1-1 1,-1 0-1,0 0 0,0 1 1,1-1-1,-1 1 0,0 0-344,-11-3 1485,1 1-1,-1 1 1,-12 0-1485,20 2 154,0-1-1,1 0 1,-1 1 0,1 0 0,-1 0-1,1 1 1,-1-1 0,1 1 0,0 0-1,0 0 1,0 0 0,-2 2-154,-6 5 204,1 1 1,0 0-1,1 0 1,0 1-1,1 0 0,0 1 1,0 0-1,2 1 1,-1 0-205,-13 29 472,2 0 0,-2 9-472,17-39 74,-5 11-14,1 1 0,1 0 0,2 0 0,0 0 0,2 1 0,0 0 0,2 0 0,1 0-1,1 5-59,0-9 26,2-1 0,1 0-1,0-1 1,1 1 0,1-1-1,1 0 1,1 0 0,0-1-1,2 0 1,0 0 0,7 8-26,-7-12 60,0-1 0,1 0-1,0-1 1,1 0 0,7 4-60,-11-10 25,-1-1-1,1 1 1,1-2-1,-1 1 0,0-1 1,1-1-1,0 1 1,0-1-1,0-1 1,5 1-25,11 0-26,-1 0 1,1-2-1,-1-1 1,1-1-1,-1-2 1,1 0-1,-1-1 1,0-1-1,6-3 26,-14 2-347,1 0-1,-2 0 0,1-1 1,-1-1-1,0-1 1,13-10 347,-17 11-781,0-2 1,-1 1-1,0-1 0,0-1 1,-1 0-1,-1 0 0,0-1 1,3-4 780,9-21-6293,4-14 6293,-4 10-2576</inkml:trace>
  <inkml:trace contextRef="#ctx0" brushRef="#br0" timeOffset="1">819 319 8384,'4'1'554,"1"0"1,-1 0 0,0 1-1,1 0 1,-1-1 0,0 1-1,0 0 1,0 1-1,-1-1 1,1 1 0,0 0-1,1 2-554,14 9 1750,17 10 1225,23 22-2975,-28-20 721,-24-21-406,1 0 1,-1-1-1,0 0 1,1 0-1,0 0 1,1-1-316,-9-3 11,0 0 0,0 0 0,1 0 0,-1 0 0,0 0 0,0 0-1,0 0 1,0 0 0,0 0 0,0 0 0,0 0 0,1 0 0,-1 0 0,0 0 0,0 0 0,0 0 0,0 0 0,0 0 0,0 0-1,0 1 1,0-1 0,0 0 0,1 0 0,-1 0 0,0 0 0,0 0 0,0 0 0,0 0 0,0 0 0,0 0 0,0 0 0,0 0 0,0 1-1,0-1 1,0 0 0,0 0 0,0 0 0,0 0 0,0 0 0,0 0 0,0 0 0,0 1 0,0-1 0,0 0 0,0 0 0,0 0-1,0 0 1,0 0 0,0 0 0,0 0 0,0 0 0,0 1 0,0-1 0,0 0 0,0 0 0,0 0 0,0 0 0,0 0 0,0 0 0,0 0-1,0 0 1,-1 0 0,1 0-11,0 1 33,0-1 0,-1 0 0,1 0 0,0 0 0,-1 0 0,1 0 0,-1 0 0,1 1 0,0-1 0,-1 0 0,1 0 0,0 0 0,-1 0 0,1-1 0,-1 1 0,1 0 0,0 0 0,-1 0 0,1 0 0,0 0 0,-1 0-33,-11-7 443,-9-3 213,1-1-1,-8-6-655,22 13 35,0-1-1,0 0 1,1 0-1,-1 0 1,1-1-1,0 0 0,0 0 1,1 0-1,-1-2-34,-3-6-28,0-1 0,2 0-1,-1 0 1,2 0 0,0-1-1,1 0 1,0 0 0,0-16 28,3 23-27,0 1 0,1-1 0,1 0 0,-1 1 0,2-1 1,-1 1-1,1-1 0,0 1 0,1 0 0,0-1 1,0 1-1,1 1 0,-1-1 0,2 0 0,-1 1 0,1 0 1,2-2 26,0 1-344,0 1 0,0 0 0,0 0 0,1 1 0,0 0 0,1 0 1,-1 1-1,2-1 344,-3 3-914,1-1 0,0 1 0,0 1 0,0 0 0,0 0 0,0 0 1,0 1-1,0 0 0,8 0 914,7 5-1941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43 4896,'-16'-14'1860,"14"12"-1539,-1-1 0,1 1 1,-1 0-1,1 0 0,-1 0 0,0 0 0,1 1 0,-1-1 1,0 1-1,-1-1-321,-2 0 362,-1 0 1,-1 1 0,1 0-1,0 0 1,0 0 0,0 1-1,0 0 1,-1 1 0,1-1-1,0 1 1,0 1 0,0-1-1,0 1 1,0 0 0,-5 3-363,0 1 184,0 0 1,1 0 0,0 1 0,1 0 0,0 1 0,0 0 0,0 0 0,1 1-1,0 1 1,1-1 0,0 1 0,1 1 0,0 0 0,0 0 0,0 2-185,5-7 16,0 0-1,0 0 1,0 0 0,1 1 0,0-1-1,1 0 1,-1 0 0,1 1 0,0-1-1,1 0 1,-1 1 0,1-1 0,1 0 0,-1 0-1,1 0 1,0 0 0,0 0 0,1 0-1,0 0 1,0-1 0,0 1 0,0-1-1,1 0 1,0 0 0,0 0 0,1-1-1,-1 0 1,1 1 0,0-1 0,0-1 0,0 1-1,1-1 1,-1 0 0,1 0 0,0-1-1,0 1 1,0-1 0,0-1 0,0 1-1,0-1 1,0 0 0,1 0 0,-1-1 0,0 0-1,1 0 1,3-1-16,6-1-210,-1-1 0,1-1 0,-1-1 0,0 0 0,-1-1 0,1 0 0,-1-1 0,0-1 0,-1 0 0,0-1 0,0 0 0,-1-1 0,0-1 0,0 0 0,-2 0 0,7-9 210,-13 14-16,0 1 1,-1-2-1,1 1 0,-1 0 0,0-3 16,-1 4 95,0 0 0,1 1 0,-1-1 1,1 1-1,0-1 0,0 1 0,2-2-95,-2 7 139,40 46 372,-25-31-525,0-1-1,2-1 0,-1-1 0,2 0 0,17 7 15,-13-9-962,0-2 0,0 0 0,0-1 0,1-2-1,4 0 963,40 4-6234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5824,'0'3'416,"0"-1"0,1 0-1,-1 1 1,1-1 0,-1 0 0,1 0 0,0 1 0,0-1-1,1 2-415,12 31 1271,58 154 2121,-50-131-768,14 57-2624,-39-157 1701,-5-5-1447,3 0 0,1-2-254,4 25 28,0-1-1,2 1 1,0 0 0,6-22-28,-3 23-14,1 1 1,1 0-1,1 0 1,9-17 13,-11 28 31,-1 1 1,2 1 0,0-1-1,0 1 1,0 0-1,1 0 1,1 1-1,-1 0 1,1 1-1,6-4-31,-8 6 48,1 0 0,0 0-1,1 0 1,-1 1 0,1 1 0,0-1-1,0 1 1,0 1 0,0 0 0,0 0 0,1 1-1,-1 0 1,0 0 0,1 1 0,-1 0-1,1 1 1,-1 0 0,0 1 0,1 0-1,-1 0 1,0 1 0,0 0 0,4 3-48,0-1 9,0 1 0,0 1 0,-1 0 0,0 1 0,-1 0 0,0 1 0,0 0 0,-1 1 0,0 0 0,6 8-9,1 3 81,-2 0 1,0 1-1,-1 0 0,-1 1 0,6 17-81,-11-20 47,0 1 0,-1 0 1,-1 0-1,-1 1 0,-1-1 1,-1 1-1,-1 0 0,-1 2-47,-1 5-1397,-1 0 0,-3 6 1397,3-11-2821,1-3 853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185 448 7808,'-9'0'677,"6"-1"-490,0 1 1,0 0 0,0 0 0,0 1-1,0-1 1,0 0 0,0 1 0,0 0-1,1 0 1,-1 0 0,0 0 0,0 0-1,1 0 1,-1 1 0,-2 1-188,-7 4 521,0 2 1,1-1-1,0 2 0,0-1 1,1 2-1,0-1 0,1 1 1,-6 10-522,11-16 134,1 1 0,-1 0 1,2 0-1,-1 1 1,1-1-1,0 1 1,0-1-1,0 1 1,1 0-1,0-1 1,1 1-1,-1 0 0,1 0 1,1 0-1,-1-1 1,1 1-1,0 0 1,1-1-1,-1 1-134,3 2 50,-1 0-1,1 0 0,1 0 1,-1-1-1,1 0 0,1 0 1,0 0-1,0-1 1,0 0-1,1 0 0,0 0 1,0-1-1,1 0 1,0-1-1,0 1 0,0-2 1,0 1-1,1-1 0,0 0 1,4 1-50,-4-2 0,1 0 1,0-1-1,-1 0 1,1 0-1,0-1 1,0 0-1,0-1 1,-1 0-1,1-1 1,0 0-1,0 0 1,0-1-1,-1 0 1,1-1-1,-1 0 1,0-1-1,0 0 1,0 0-1,7-5 0,-5 2-61,1-1 0,-2 0-1,1-1 1,-1 0-1,0-1 1,-1 0-1,6-9 62,-12 15-5,0 0-1,-1 0 0,1-1 0,-1 1 0,0 0 0,0-1 0,-1 0 0,1 1 1,-1-1-1,0 0 0,-1 0 0,1 0 0,-1 0 0,0 1 0,0-1 0,0 0 0,-1 0 1,1 0-1,-1 0 0,-1 0 0,1 1 0,0-1 0,-1 0 6,-2-2 45,1-1-1,-1 1 1,0 0-1,-1 1 1,0-1 0,0 1-1,0 0 1,-1 0-1,1 0 1,-2 1 0,1 0-1,0 0 1,-1 1-1,0 0 1,0 0-1,0 0 1,-1 1 0,1 0-1,-1 0 1,0 1-1,0 0 1,1 1 0,-4-1-45,-8 0-196,0 1 1,0 0 0,0 2 0,1 0 0,-1 1 0,0 1 0,0 1 0,1 0-1,-7 4 196,17-6-812,1 1 0,-1 0 0,-4 3 812,10-6-212,1 1 0,0 0-1,0-1 1,0 1 0,0 0 0,-1 0 0,1 0-1,0 0 1,1 0 0,-1 0 0,0 0 0,0 0-1,0 0 1,0 0 0,1 0 0,-1 0 0,1 1-1,-1-1 1,1 0 0,-1 1 0,1-1 0,0 0-1,-1 1 213,1-2-112,0 1-1,0-1 1,1 1 0,-1-1-1,0 1 1,0-1-1,0 1 1,0-1-1,0 0 1,1 1 0,-1-1-1,0 1 1,0-1-1,1 0 1,-1 1-1,0-1 1,0 0-1,1 1 1,-1-1 0,0 0-1,1 0 1,-1 1-1,1-1 1,-1 0 112,15 7-4224</inkml:trace>
  <inkml:trace contextRef="#ctx0" brushRef="#br0" timeOffset="1">767 0 7872,'0'1'372,"0"1"0,1-1 0,-1 1 0,1-1 0,-1 0 0,1 1 0,0-1 0,-1 0 0,1 1 1,0-1-1,1 1-372,6 11 1437,25 76 974,-3 2-1,2 27-2410,-5-16 934,31 71-934,-44-141-2,-9-22 31,0-1 1,-1 1-1,0 0 0,-1 1 0,0-1 0,-1 1 1,0-1-1,-1 1 0,1 9-29,-4-23-97,1 0-1,-1 0 0,0 0 1,0 0-1,0 0 1,-2-2 97,-3-4-82,-2-4 96,-1 1-1,0 0 0,0 1 0,-1 0 0,-1 1 0,1 0 1,-2 0-1,0 1 0,0 1 0,0 1 0,-1-1 0,0 2 0,0 0 1,-1 1-1,-6-2-13,16 6 75,-1 0 0,1 0-1,-1 1 1,1 0 0,-1-1 0,1 2 0,-1-1 0,1 1 0,0 0 0,-1 0 0,0 0-75,-3 2 174,0 1 1,0 0-1,0 0 0,0 1 1,-6 4-175,10-5 86,0 0 1,0 0 0,0 1-1,0 0 1,1 0-1,0 0 1,0 0 0,0 1-1,0 0 1,1-1 0,0 1-1,1 0 1,-2 4-87,-3 9 193,2 1 1,0 0-1,-2 16-193,6-28 28,0-1 0,1 1-1,0 0 1,0 0-1,1 0 1,0-1 0,0 1-1,1 0 1,0-1 0,0 1-1,1-1 1,0 2-28,0-3 19,0-1 0,0 1 0,1 0 0,-1-1 0,1 0 0,0 0 0,1 0 0,-1 0 0,1-1 0,0 1 0,0-1 0,0-1 0,1 1 0,4 2-19,4 0-71,0 0 0,0-1 1,0-1-1,1 0 0,-1-1 1,1-1-1,0 0 1,4-1 70,20 0-1667,1-2 0,20-3 1667,-35 1-2592,0-1 0,0-1 0,21-8 2592,-13 3-5994</inkml:trace>
  <inkml:trace contextRef="#ctx0" brushRef="#br0" timeOffset="2">1336 697 8480,'97'-32'4490,"-71"25"-2548,21-5-1942,5 0 602,76-29-122,-101 30-412,0 0-1,-1-2 1,15-11-68,-33 20 25,-1-1 0,0-1-1,-1 1 1,1-1 0,-1 0 0,0-1 0,0 0-25,-4 5-1,-1 1 1,0-1 0,0 0 0,0 1-1,0-1 1,0 0 0,0 1 0,0-1-1,0 0 1,-1 0 0,1 0 0,-1 0-1,1 0 1,-1 0 0,0 0 0,0 0-1,0 0 1,0 0 0,0 0 0,0 0-1,0 0 1,-1 0 0,1 0 0,-1 1-1,0-1 1,1 0 0,-1 0 0,0 0-1,0 1 1,0-1 0,0 0 0,0 1-1,-1-1 1,1 1 0,-3-3 4,1 1 0,-1 1 0,0-1-1,-1 1 1,1-1 0,0 1 0,-1 0 0,1 1 0,-1-1-1,1 1 1,-1 0 0,0 0 0,1 0 0,-4 0-4,-10 0 280,1 1 1,-1 0 0,-10 2-281,9 0 309,-1 1-1,0 1 1,1 0 0,0 2-1,0 0 1,0 1-1,-8 5-308,14-5 266,0 0 1,1 1-1,0 0 0,0 1 0,1 0 0,0 1 0,0 0 0,1 1 0,1 0 0,-7 11-266,6-8 195,1 1 0,0 1 0,1 0-1,1 0 1,1 0 0,0 1-1,1 0 1,1 0 0,-2 16-195,5-26 33,0 0 0,1 1 0,0-1 0,0 0 0,0 0 0,1 1-1,0-1 1,1 0 0,0 0 0,0 0 0,0 0 0,1-1 0,0 1 0,0 0 0,1-1 0,0 0 0,0 0 0,0 0 0,1-1 0,0 1 0,0-1-1,0 0 1,1 0 0,0-1 0,1 1-33,11 6-3,0-1 0,1-1 0,0 0 1,0-2-1,1 0 0,16 3 3,3-1-799,2-2-1,39 2 800,-10-8-3077,0-2 0,-1-4 0,41-8 3077,5-2-7408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26.015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1 2841 6144,'11'-26'2608,"-9"22"-2304,-1 0 0,1 0 0,0 1 0,0-1 0,0 0 0,3-3-304,9-11 970,1 0 1,0 2 0,2-1-1,5-3-970,101-90 2343,-66 56-542,58-41-1801,-21 28 572,162-126 163,-139 92-426,86-68 86,-83 79-189,82-65 142,227-172 28,-316 250-103,3 5 1,118-52-274,-2 19 616,3 11 0,88-16-616,-87 46-11,218-29 11,193-23 336,-602 108-252,0-3-1,-1-2 1,12-6-84,-52 18 8,-1-1 0,0 0 0,0 1 1,0-1-1,0 0 0,-1 0 0,1 0 0,1-2-8,-4 4 3,1-1-1,-1 1 1,0 0 0,1-1-1,-1 1 1,0-1 0,0 1 0,1-1-1,-1 1 1,0-1 0,0 1-1,0-1 1,0 1 0,0-1-1,1 1 1,-1-1 0,0 1-1,0-1 1,0 1 0,0-1-1,-1 1 1,1-1-3,0 0-2,0 1-1,-1-1 1,1 0 0,-1 1-1,1-1 1,-1 0 0,0 1-1,1-1 1,-1 1 0,0-1-1,1 1 1,-1-1 0,0 1 0,1 0-1,-1-1 1,0 1 0,0 0-1,1 0 1,-2-1 2,-27-7-192,0 1 1,-25-3 191,52 9-6,-447-62-667,324 48 679,-170-38 33,156 26-83,-40-10 129,-63-27-85,119 24 66,98 30-113,0-1 0,0-1 0,-13-10 47,38 22-3,0 0-1,0 0 0,0 0 1,0 0-1,1 0 1,-1 0-1,0 0 0,0 0 1,0 0-1,0 0 1,1 0-1,-1 0 0,0-1 1,0 1-1,0 0 0,0 0 1,0 0-1,1 0 1,-1 0-1,0 0 0,0 0 1,0 0-1,0 0 1,0-1-1,0 1 0,1 0 1,-1 0-1,0 0 0,0 0 1,0 0-1,0-1 1,0 1-1,0 0 0,0 0 1,0 0-1,0 0 0,0 0 1,0-1-1,0 1 1,0 0-1,0 0 0,0 0 1,0 0-1,0-1 1,0 1-1,0 0 0,0 0 1,0 0-1,0 0 0,0-1 1,0 1-1,0 0 1,0 0-1,-1 0 0,1 0 1,0 0-1,0 0 1,0-1-1,0 1 0,0 0 1,0 0-1,0 0 0,-1 0 1,1 0-1,0 0 1,0 0 3,15-2-92,-2 3 54,-1 0 0,1 1 0,-1 0-1,3 2 39,17 2-34,352 75 61,-61-6-108,131 37-4,-434-105 85,47 13 0,0 4 0,19 11 0,-66-26-5,30 16 48,-46-23-27,0 1 0,-1-1 0,1 1 0,-1 0 0,0 0 0,1 1 0,-1-1 0,0 0 0,-1 1 0,2 2-16,-3-5-8,-1 0 0,0 0 1,1 0-1,-1 1 0,0-1 1,0 0-1,1 0 0,-1 0 0,0 0 1,0 0-1,0 0 0,-1 1 1,1-1-1,0 0 0,0 0 1,-1 0-1,1 0 0,0 0 1,-1 0-1,0 1 8,-13 21 45,9-15-43,-51 77-37,-4-2 1,-43 44 34,60-83 108,-2-3 1,-4 1-109,-29 25 183,-27 31 435,-22 32-618,-19 23 395,132-141-803,2 1 1,0 0 0,0 1-1,1 0 1,-4 8 407,13-12-2430,2-10 2320,0 0 1,0 1-1,0-1 1,0 0-1,0 0 1,0 0-1,0 0 1,0 0 0,0 1-1,0-1 1,1 0-1,-1 0 1,0 0-1,0 0 1,0 0-1,0 1 1,0-1-1,0 0 1,0 0 0,1 0-1,-1 0 1,0 0-1,0 0 1,0 0-1,0 0 1,0 0-1,1 1 1,-1-1-1,0 0 1,0 0 0,0 0-1,0 0 1,1 0-1,-1 0 1,0 0-1,0 0 1,0 0-1,0 0 1,1 0-1,-1 0 1,0 0 0,0-1-1,0 1 1,0 0-1,1 0 1,-1 0-1,0 0 1,0 0-1,0 0 1,0 0-1,0 0 1,0 0 0,1-1-1,-1 1 1,0 0-1,0 0 1,0 0-1,0 0 110,1-1-358,0 0-1,0 0 1,0 0-1,0-1 1,0 1-1,0 0 0,-1 0 1,1 0-1,0-1 1,-1 1-1,1 0 1,-1-1-1,1 0 359,4-31-4901</inkml:trace>
  <inkml:trace contextRef="#ctx0" brushRef="#br1" timeOffset="1">1779 2580 4480,'4'-8'582,"7"-16"2090,-11 23-2514,1 0 1,-1 0-1,0 0 0,0 0 1,1 0-1,-1 0 0,0 0 1,0 0-1,0 0 0,0 0 1,-1 0-1,1 0 0,0 0 1,0 0-1,0 0 0,-1 0 1,1 0-1,-1 1 0,1-1 1,-1 0-1,1 0 0,-1 0 1,1 0-159,-4-2 161,1-1 1,-1 1 0,0 0 0,0 0 0,0 0-1,-1 1 1,1-1 0,0 1 0,-1 0-1,0 1 1,1-1 0,-1 1 0,0 0-1,0 0 1,0 0 0,0 0 0,0 1 0,0 0-1,0 0 1,0 1 0,0-1 0,0 1-1,-2 1-161,-13 3 60,0 1 1,0 0-1,1 2 0,0 1 0,-3 2-60,-20 11 263,1 2 0,1 1-1,1 3 1,1 1 0,2 1 0,1 3 0,-12 14-263,34-32 122,0 0 1,1 1 0,0 0-1,2 1 1,0 1 0,0-1-1,2 1 1,0 1 0,-3 15-123,8-24 29,1 0-1,0 0 1,1 0 0,0 0 0,1 1-1,0-1 1,1 0 0,0 1 0,0 0-29,1-3 26,0 0 0,1 0 0,-1 0 0,1 0 0,1 0 0,0-1 0,0 0 0,0 0 0,1 0-1,0 0 1,0-1 0,1 1-26,3 1-8,-1 0 0,1-1 0,0-1-1,0 1 1,0-1 0,1-1-1,0 0 1,0 0 0,1-1-1,-1-1 1,1 1 0,0-2-1,0 1 1,0-2 0,8 1 8,11 0-495,1-2 1,-1 0-1,0-3 1,1 0-1,5-3 495,-1-1-1994,0-1-1,-1-2 0,1-2 1,-2-1-1,1-1 1995,10-6-3493</inkml:trace>
  <inkml:trace contextRef="#ctx0" brushRef="#br1" timeOffset="2">2168 3052 4480,'0'3'177,"0"0"0,1-1 0,-1 1 1,1 0-1,0-1 0,0 1 0,0-1 0,0 1 1,0-1-1,0 1 0,2 0-177,-1 1 290,-1-1 0,1 0 1,-1 0-1,1 1 0,-1-1 0,0 3-290,1-1 538,-1 0-1,1 0 0,0-1 0,0 1 0,0 0 0,1-1-537,2 6 1903,-7-12 792,-2-5-1631,-1-13-28,-3-17 147,5 2-717,-2-14 782,2-13-1248,3 45 106,0 0 0,2 1 1,0-1-1,1 1 0,4-12-106,3-8-33,3 2 0,0 0-1,3 0 1,8-12 33,-15 29-326,1 1-1,1 1 1,1 0-1,0 0 1,1 1-1,0 0 0,2 2 1,-1-1-1,7-3 327,-3 5-1297,0 0 0,14-6 1297,-25 13-547,1 1 0,-1 1 0,1-1 0,-1 1 0,1 1 0,-1-1 0,1 1 0,6 0 547,18 4-1621</inkml:trace>
  <inkml:trace contextRef="#ctx0" brushRef="#br1" timeOffset="3">2623 2753 3648,'1'0'97,"0"1"-1,0 0 1,0-1 0,0 1 0,0 0-1,0 0 1,-1 0 0,1 0 0,0 0-1,0 0 1,-1 0 0,1 0 0,0 0-1,-1 0 1,1 0 0,-1 0 0,0 1-1,1-1-96,3 6 397,-3-5-134,1 0-1,0 0 1,0-1-1,0 1 1,0-1-1,0 1 0,0-1 1,0 0-1,0 0 1,1 0-1,-1 0 0,1 0 1,-1 0-263,34 5 2244,-19-3-1542,-8-2-523,-1 0 0,1-1 0,0 0 0,-1 0 0,1-1 0,-1 0 0,1 0 1,-1-1-1,4-1-179,10-4 152,-1-1 0,-1 0 1,1-2-153,-17 7 16,1 1 1,-1-1-1,0 1 1,0-1-1,1-2-16,-4 4 12,0 0 0,0 1 0,0-1 0,0 0 0,0 0 0,0 0 0,0 0 0,-1-1 0,1 1 0,0 0 0,-1 0 0,1 0 0,-1 0 0,0-1 0,1 1 0,-1 0 0,0 0 0,1-1 1,-1 1-1,0 0 0,0-1 0,0 0-12,-1 0 30,0 1 1,0 0-1,0-1 1,0 1-1,0-1 1,0 1-1,0 0 1,-1 0-1,1 0 1,0 0-1,-1 0 1,1 0-1,-1 0 1,1 0-1,-1 0 1,0 0-31,-2-1 54,1 1 1,-1-1 0,0 1-1,1 0 1,-1 0 0,-3-1-55,0 2 47,0 1 0,0-1 1,0 1-1,0 0 1,0 1-1,0-1 1,0 1-1,-3 2-47,-6 3 144,-1 0-1,-10 8-143,17-9 76,0 1 1,1 0-1,0 1 0,0-1 1,1 2-1,0-1 0,1 1 0,-1 0 1,2 1-1,-5 7-76,9-14 10,0 1 1,1 0 0,-1-1-1,1 1 1,0 0 0,0 0-1,0 0 1,0 0 0,1 0-1,-1 0 1,1 0 0,0 0-1,1 1 1,-1-1 0,1 0-1,-1 0 1,1 0 0,0 0-1,1 0 1,-1-1 0,1 1-1,-1 0 1,1-1 0,0 1-1,1-1 1,-1 1 0,1-1-1,-1 0 1,1 0 0,0 0-1,0 0 1,2 1-11,8 6-315,0 0 0,1 0 1,14 6 314,-15-9-876,1-1 1,0 0 0,0-1-1,0-1 1,1 0 0,0-1-1,1 0 876,22 1-5306</inkml:trace>
  <inkml:trace contextRef="#ctx0" brushRef="#br1" timeOffset="4">3296 2775 6304,'-16'-5'1307,"13"3"-1073,-1 1 0,0-1 0,0 1 0,0 0 0,-1 0 0,1 0 0,0 1 0,0 0 0,0-1 0,-1 2 0,1-1 0,0 0-1,0 1 1,0-1 0,-1 1 0,-1 1-234,-1 1 452,-1 1 0,1-1 0,0 1 0,0 1 0,0-1 0,1 1 0,-1 1 0,1-1 0,-1 2-452,3-3 191,0 0 0,1 1 0,-1-1 0,1 1 0,0 0-1,0 0 1,0 0 0,1 0 0,0 1 0,0-1 0,0 1 0,1-1-1,-1 4-190,2-7 21,0 1 0,0-1 0,0 1 0,0-1 0,1 0 1,-1 1-1,1-1 0,-1 0 0,1 1 0,0-1 0,0 0 0,0 0 0,0 0 0,1 0 0,-1 0 0,0 0 0,1 0 0,0 0 0,-1 0 0,1-1 0,0 1 0,0-1 0,0 1 0,1 0-21,0 0-41,0 0 0,1 0 1,-1 0-1,1-1 1,0 1-1,0-1 1,0 0-1,0 0 0,0 0 1,0 0-1,0-1 1,0 0-1,0 0 0,2 0 41,3-1-196,-1 0-1,1-1 0,-1-1 0,0 1 0,0-1 0,0 0 1,0-1-1,0 0 0,-1 0 0,7-5 197,6-7-125,-1 0 0,-1-1 0,0-2 125,-16 18 18,-1 0 6,0 0 1,0 0-1,1 0 0,-1 0 1,0 0-1,1 0 0,-1 1 1,0-1-1,1 1 0,-1-1 1,1 1-1,-1-1 0,0 1 0,1 0 1,-1-1-1,1 1 0,-1 0 1,1 0-1,0 0 0,-1 1 1,1-1-1,-1 0 0,0 0 0,1 1 1,-1-1-1,1 1 0,-1-1 1,1 1-1,-1 0 0,0 0 1,0-1-1,1 1 0,-1 0 0,1 1-24,5 4 63,0 0 0,1 1 0,-2 0 0,1 1-1,-1 0-62,1 0-9,11 18 68,-14-19-76,1-1 0,-1 0 0,1 1-1,1-2 1,1 3 17,11 8-1429,-1 2 0,3 4 1429,-17-19-783,0 0 1,0 0 0,0 0 0,1 0 0,-1-1-1,3 2 783,7 4-4810</inkml:trace>
  <inkml:trace contextRef="#ctx0" brushRef="#br1" timeOffset="5">3725 2314 8480,'-10'3'3136,"15"5"-2432,-5 14-224,5-6 1024,-2 7-928,2 12 544,0 7-641,3 9 1,1-1-288,-1-1-160,2 6-64,-2-1 224,-3-9-96,-2-2-1663,2-7 863,-5-6-2624,0-3 1856,-5-4-4384</inkml:trace>
  <inkml:trace contextRef="#ctx0" brushRef="#br1" timeOffset="6">3702 2722 5984,'7'-1'415,"0"1"0,0 0 0,0 0 0,-1 0 0,1 1 1,0 0-1,0 0 0,-1 1 0,1 0 0,1 1-415,13 2 782,5 0-300,1-1 0,-1-1 0,1-2 0,-1 0 0,22-4-482,-2-1 182,0-3-1,40-12-181,-73 16 4,1-1-1,-1 0 1,0-1-1,0-1 1,-1 0 0,1-1-1,-1 0 1,-1-1-1,1 0 1,-1-1-1,-1 0 1,2-3-4,-10 10 20,0 0 0,0-1 1,0 0-1,-1 1 0,1-1 1,-1 0-1,0 0 0,0 0 1,0 1-1,0-1 0,-1 0 0,1 0 1,-1-1-1,0 1 0,1 0 1,-1 0-1,-1 0 0,1 0 0,0 0 1,-1 0-1,1 0 0,-1 0 1,0 0-1,0 0 0,-1 0 0,1 1 1,0-1-1,-1 0 0,1 1 1,-1-1-1,0 1 0,0-1 0,0 1 1,0 0-1,-1 0 0,1 0 1,-1 0-1,1 0 0,-1 1 0,1-1 1,-1 1-1,0-1 0,0 1 1,0 0-1,0 0 0,-1 0-20,-2 0 105,0 0-1,0 0 1,0 1 0,0 0-1,0 0 1,0 0-1,0 1 1,0 0-1,0 0 1,0 0 0,0 1-1,1 0 1,-1 0-1,0 0 1,1 1-1,-1 0 1,1 0 0,0 0-1,0 1 1,0 0-1,1 0 1,-1 0 0,1 0-1,0 1 1,0-1-1,-2 5-104,0 0 147,-1 1-1,2 0 0,0 0 1,0 0-1,0 0 0,2 1 1,-1 0-1,1 0 0,1 0 1,0 0-1,0 0 0,1 1 1,1-1-1,0 1-146,1-1-43,0 0-1,0-1 1,1 1-1,1-1 0,0 1 1,0-1-1,1 0 1,0 0-1,1-1 1,0 1-1,0-1 1,1 0-1,2 1 44,1 1-848,0-1-1,1 0 1,0 0-1,1-1 1,0 0-1,1-1 1,0 0-1,0-1 1,10 5 848,30 11-3222,3 0-1268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26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229 485 6720,'-1'4'2861,"0"-2"-2758,0 0 0,1 0 0,-1 0 0,1 0 0,0 0 0,0 1 0,0-1 0,0 0 0,0 0 0,0 0 0,1 2-103,23 94 2454,-1-7-950,46 112-272,-67-197-1254,15 57-463,-16-57-223,0 2-1,0-1 1,0 0-1,-1 0 0,0 0 1,-1 0-1,0 5 709,-4-3-2267,-2-5-2095</inkml:trace>
  <inkml:trace contextRef="#ctx0" brushRef="#br0" timeOffset="1">0 497 4224,'0'-5'301,"0"0"0,0 0 0,1 0 0,0 1 0,-1-1 0,1 0 0,1 1 0,-1-1 0,1 1 0,0-1 0,0 1 0,0 0 0,1 0 0,-1 0 0,1 0 0,2-2-301,3-4 485,1 0 0,0 1 0,1 0 1,0 1-1,0 0 0,1 1 1,0 0-1,1 0 0,3-1-485,14-5 222,0 1 1,1 2-1,10-2-222,-21 7-13,1 0-1,0 2 0,0 0 1,0 1-1,0 1 0,1 1 1,-1 0-1,0 2 0,0 1 1,7 1 13,-14-1 4,-1 1-1,0 0 1,0 0 0,0 1 0,-1 1 0,1 0 0,-1 0 0,0 1-1,-1 1 1,0 0 0,0 0 0,-1 1 0,0 0 0,0 0 0,-1 1 0,5 8-4,-9-12 43,-1 0 0,0 0 0,0 0 0,0 0 0,0 1 0,-1-1 0,0 1 0,-1 0 0,1-1 0,-1 1 0,-1 0 0,1 0 0,-1 0 0,0 0 0,-1 0 0,0 0 0,0-1 0,-1 5-43,-1-3 87,1-1 0,-1 1 0,0-1 0,-1 0 0,0 0 0,0 0 0,-1 0 0,1-1 0,-1 0 0,-1 0 0,1 0 0,-1 0 0,0-1 0,0 0 1,-7 3-88,3-1-17,0-1 0,0 0 1,-1-1-1,1 0 0,-1-1 1,-1 0-1,1-1 0,0 0 1,-1-1-1,0 0 0,1-1 1,-1 0-1,0-1 0,0 0 1,0-1-1,-3-1 17,8 1-708,1-1 1,0 0-1,-1-1 0,1 1 1,0-1-1,0 0 0,1-1 1,-6-3 707,2 1-1918,3 2-2476</inkml:trace>
  <inkml:trace contextRef="#ctx0" brushRef="#br0" timeOffset="2">872 477 6304,'-3'1'178,"1"0"1,0 0 0,0-1-1,0 1 1,0 1-1,0-1 1,0 0-1,0 0 1,0 1 0,0-1-1,0 1 1,1 0-1,-1-1 1,1 1 0,-1 0-1,1 0 1,0 0-1,0 0 1,0 0-1,0 0 1,0 0 0,0 0-1,0 1 1,1-1-1,-1 0 1,1 1-1,0-1 1,-1 0 0,1 1-1,0-1 1,0 0-1,1 1 1,-1 1-179,1-1 77,0 1 0,0-1 0,0 0 0,0 1 0,0-1 0,1 0 0,-1 0 0,1 1 0,0-1 0,0-1 0,0 1 0,0 0 0,1 0 0,1 1-77,0-1 88,0 1 0,1-1 0,-1-1 0,1 1 0,-1 0 0,1-1 0,0 0 1,0 0-1,3 0-88,3 1 45,1-1 1,0 0-1,0-1 1,0 0-1,0-1 1,0 0-1,0-1 1,8-2-46,-16 3-11,8-2-24,0 0 1,-1 0-1,1-1 0,-1-1 1,1 0-1,9-5 35,-11 4-16,-1-1 1,0 0-1,0 0 0,-1-1 0,0 0 1,0-1 15,-6 6 7,0 0-1,0-1 1,0 0 0,0 1 0,0-1-1,-1 0 1,1 0 0,-1 0 0,0 0-1,0 0 1,0 0 0,0 0 0,0-1 0,-1 1-1,1 0 1,-1 0 0,0-1 0,0 1-1,0 0 1,-1 0 0,1-2-7,-2-2 6,-1-1 0,0 1 0,0-1 1,0 1-1,-1 0 0,0 0 0,0 0 0,0 1 1,-1 0-1,0 0 0,-1 0 0,1 0 0,-1 1 0,0 0 1,-1 0-1,1 0 0,-1 1 0,0 0-6,3 1-141,-1 1 0,0 0-1,0 0 1,0 0 0,0 1-1,0-1 1,0 1 0,0 1 0,0-1-1,0 1 1,-1-1 0,-3 2 141,5-1-244,0 1 1,0 0-1,0 0 1,0 0 0,0 1-1,1-1 1,-1 1-1,0 0 1,1 0-1,-1 0 1,1 0 0,0 1-1,0 0 1,0-1-1,0 1 1,0 0-1,-1 2 244,-9 14-1728,-2 0-1850</inkml:trace>
  <inkml:trace contextRef="#ctx0" brushRef="#br0" timeOffset="3">1621 22 6720,'-2'-13'2133,"2"12"-2070,0 1 0,1-1 0,-1 1 0,0-1 0,0 1-1,1 0 1,-1-1 0,0 1 0,1-1 0,-1 1 0,0 0-1,1-1 1,-1 1 0,1 0 0,-1-1 0,0 1-1,1 0 1,-1-1 0,1 1 0,-1 0 0,1 0 0,-1 0-1,1 0-62,-1 0 114,1 0-1,0 0 1,-1 0-1,1 0 1,-1 1-1,1-1 1,-1 0-1,1 0 1,-1 1-1,1-1 1,-1 1-1,1-1 1,-1 0-1,0 1 1,1-1-1,-1 1 1,0-1-1,1 1 1,-1-1-1,0 1 1,1-1-1,-1 1 1,0-1-1,0 1-113,1 1 466,11 18 1081,0 1 1,5 17-1548,11 20 590,64 127-228,-76-154-364,-10-20 112,-1 0-1,0-1 0,0 2 0,-1-1 0,1 8-109,-5-18-11,1-1 0,-1 1 0,0 0 0,0-1 0,0 1-1,0 0 1,0-1 0,0 1 0,0 0 0,-1-1-1,1 1 1,0-1 0,0 1 0,0 0 0,-1-1-1,1 1 1,0 0 0,-1-1 0,1 1 0,0-1-1,-1 1 1,1-1 0,-1 1 0,1-1 0,-1 1 0,1-1-1,-1 0 1,1 1 0,-1-1 0,1 0 0,-1 1-1,0-1 1,1 0 0,-1 1 0,1-1 0,-1 0-1,0 0 1,1 0 0,-1 0 0,0 0 0,1 0 0,-1 0-1,0 0 1,1 0 11,-7 0-223,0 0 1,0 0-1,0-1 0,-3 0 223,-2-1-110,-14 1 188,-1 0 1,1 2-1,0 1 0,0 1 0,0 1 0,0 1 1,1 1-1,0 2 0,-9 4-78,26-9 154,-1 1-1,1 0 1,0 0-1,0 1 1,1 0-1,-1 1 1,-3 4-154,9-8 39,-1 0 0,1 1 1,0-1-1,0 1 1,0-1-1,1 1 0,-1 0 1,0 0-1,1 0 1,0 0-1,0 0 0,0 0 1,0 0-1,0 1 1,1-1-1,0 0 0,-1 0 1,1 1-1,0-1 1,0 0-1,1 0 0,0 2-39,0-1 15,0-1 0,0 0 0,0 1 0,1-1 0,0 0-1,0 0 1,0 0 0,0 0 0,0 0 0,0-1 0,1 1-1,-1-1 1,1 1 0,0-1 0,0 0 0,0 0 0,0 0-1,0-1 1,0 1 0,1-1-15,7 5-135,1-2 0,-1 0 0,1 0 0,0-1 0,3 0 135,18 1-1959,1 0 1,0-3 0,1-1 0,6-2 1958,-36 2-284,46-2-5428</inkml:trace>
  <inkml:trace contextRef="#ctx0" brushRef="#br0" timeOffset="4">806 1328 6400,'-3'-3'247,"1"2"-70,1 0 1,-1 0-1,1 0 1,-1 0-1,1 0 1,-1 0-1,1 1 1,-1-1-1,-1 0-177,2 1 60,0 0-1,0 0 1,0 0 0,0 0-1,0 1 1,0-1 0,0 0-1,0 1 1,0-1 0,0 1-1,0-1 1,0 1 0,0-1-1,1 1 1,-1-1 0,0 1-1,0 0-59,-5 3 446,0-1 0,-1 0 0,1 0 0,-1-1 0,1 0 0,-1 0 0,-5 1-446,-23 7 2137,29-8-1918,0 1 0,0 0 0,0 0 0,0 0 1,1 0-1,-1 1 0,1 0 0,0 0 0,1 0 0,-1 1 0,0 1-219,4-6 9,1 1 0,0-1 0,-1 1 0,1-1-1,0 1 1,-1-1 0,1 0 0,0 1-1,0-1 1,0 1 0,0 0 0,-1-1-1,1 1 1,0-1 0,0 1 0,0-1-1,0 1 1,0-1 0,0 1 0,0-1 0,1 1-1,-1-1 1,0 1 0,0-1 0,0 1-1,0-1 1,1 1 0,-1-1 0,0 1-1,0-1 1,1 1-9,0 0 10,0 0 0,1 0-1,-1 0 1,0 0 0,0-1 0,1 1-1,-1 0 1,1-1 0,-1 1 0,1-1-1,0 1-9,5 1-2,1-1-1,-1 0 0,0-1 0,4 1 3,20-1-89,0 2-1,0 1 0,3 3 90,-16-3-138,-1 1 0,1 1 0,-1 1 0,0 0 0,16 9 138,-25-10-93,0 0 1,-1 0 0,1 1 0,-1 0 0,0 0 0,0 1 0,-1 0 0,0 0 0,0 1 0,-1-1 0,2 5 92,-1-2-69,0 1 0,-2 0 0,1 0 1,-1 1-1,-1-1 0,0 1 0,0-1 1,0 13 68,-2-13 27,-1-1-1,0 1 1,0 0 0,-1-1 0,0 1 0,-1 0 0,-1-1 0,1 0 0,-2 1 0,1-1-27,-1-3 111,1 1 0,-1-1 0,0 0 0,0 0 0,-1 0 0,0-1 0,0 0 0,-1 0 0,0 0 0,0-1 0,0 1 0,-1-1 0,-3 1-111,2 0 174,-1-2-1,-1 1 1,1-1 0,0-1 0,-1 0-1,0 0 1,0-1 0,0 0 0,0-1-1,0 0 1,0 0 0,0-1 0,-7-1-174,6 0-168,1 0 0,0-1 1,0-1-1,0 0 0,0 0 1,1 0-1,-1-2 0,-6-3 168,5 3-553,-14-8-1359,24 12 1547,0 1 0,-1-1 0,1 0 0,0 0 1,0 0-1,0 0 0,0 0 0,0 0 0,0-1 0,0 1 1,0 0-1,0-1 0,0 1 0,1-1 365,-1-6-2021</inkml:trace>
  <inkml:trace contextRef="#ctx0" brushRef="#br0" timeOffset="5">1192 1703 6304,'6'3'495,"-1"0"0,1 1 0,-1 0 1,0 0-1,0 1 0,-1-1 0,1 1 0,-1 0 1,0 0-1,2 4-495,7 11 1213,-1 1 1,2 7-1214,5 9 621,16 24-271,-8-16-236,5 15-114,-27-43 183,-7-12-39,-6-9-39,0-6-79,0 1 1,1-1 0,1-1-1,-1 1 1,2-1 0,-1 0-1,1-1 1,-2-8-27,-9-31 15,1-1 1,3 0-1,2-3-15,-4-46-217,3-13 217,9 89 26,1 1 0,1-1-1,2 0 1,0 1 0,3-12-26,-3 28-1,-1 1 0,1-1 0,1 0 0,0 1 0,0 0 0,0 0 0,1 0 1,0 0-1,0 0 0,1 1 0,0-1 0,0 1 0,0 0 0,1 1 0,0-1 0,0 1 0,0 1 0,6-4 1,-8 6-12,0 0 1,0 0-1,1 0 0,-1 0 0,1 1 0,-1 0 1,1 0-1,0 0 0,-1 1 0,1-1 0,0 1 1,0 0-1,-1 1 0,2-1 12,1 1-7,0 1 0,0 0-1,0 0 1,-1 0 0,1 1 0,-1 0 0,1 0-1,-1 1 1,1 1 7,2 1-9,0 1 0,-1 0 1,1 0-1,-2 1 0,1 0 0,-1 0 0,-1 1 1,1 0-1,-1 0 0,-1 0 0,0 1 0,2 5 9,-6-12 19,1 1 1,-1-1-1,-1 0 0,1 1 0,0-1 0,-1 0 1,0 1-1,0-1 0,0 1 0,0-1 0,0 0 1,-1 1-1,1-1 0,-1 0 0,0 1 0,0-1 1,0 0-1,-1 0 0,1 0 0,-1 1 0,0-2 1,1 1-1,-1 0 0,-1 0 0,1-1 0,0 1 1,-1-1-1,1 1 0,-3 0-19,-4 4 191,-1 0 0,-1-1 0,1 0 0,-1 0 0,0-1 0,-1-1-1,-10 3-190,-6 2 181,-1-2 0,0 0 0,-7-2-181,18-3-889,-1-1 1,1 0 0,-11-2 888,3-5-4848,21 6-421</inkml:trace>
  <inkml:trace contextRef="#ctx0" brushRef="#br0" timeOffset="6">1733 1432 7392,'10'-2'640,"-1"1"1,1 1-1,-1-1 1,1 1-1,5 1-640,-5 0 280,1 0 0,-1-2 0,0 1 0,1-1 0,2-1-280,14-5 483,-1-1-1,4-3-482,23-8 118,-45 17-116,1-1 1,-1-1-1,0 1 0,-1-2 1,1 1-1,-1-1 1,1 0-1,-2 0 0,7-6-2,-11 10 24,-1-1 0,0 1-1,0 0 1,0 0 0,0 0 0,0-1-1,0 1 1,0 0 0,0-1 0,-1 1-1,1-1 1,-1 1 0,1-1 0,-1 1-1,1-1 1,-1 1 0,0-1 0,1-1-24,-2 2 49,1 0 0,0-1 1,0 1-1,-1 0 0,1 0 1,-1-1-1,1 1 0,-1 0 1,0 0-1,1 0 0,-1 0 1,0-1-1,0 1 1,1 0-1,-1 1 0,0-1 1,0 0-1,0 0-49,-4-2 120,1 0 0,0 0 0,-1 1 1,0 0-1,1 0 0,-1 0 0,0 0 0,0 1 0,0 0 1,-2 0-121,0 0 112,-1 1 0,1 0 0,-1 1 1,1-1-1,-1 2 0,1-1 1,-7 3-113,-6 0 259,10-1-85,1 0 0,-1 1 0,1 0 0,-1 1 0,1 0-1,1 0 1,-1 1 0,1 0 0,0 0 0,0 1 0,0 0 0,1 0 0,-1 2-174,5-4 49,0-1 0,0 1-1,0 0 1,1 0 0,0 0 0,0 0-1,0 0 1,0 0 0,1 0 0,0 1 0,0-1-1,0 1 1,1-1 0,0 1 0,0-1-1,0 1 1,0-1 0,1 1 0,0-1 0,0 0-1,1 2-48,0-2-143,-1 0 0,1 0 0,0 0 1,1 0-1,-1 0 0,1 0 0,0 0 0,0-1 0,0 0 0,1 1 0,0-1 0,-1-1 0,1 1 0,1 0 0,-1-1 0,0 0 0,1 0 0,0 0 0,0-1 0,5 3 143,-3-3-653,0 0-1,1-1 0,-1 1 1,1-2-1,-1 1 0,1-1 1,5 0 653,25-3-2016</inkml:trace>
  <inkml:trace contextRef="#ctx0" brushRef="#br0" timeOffset="7">2449 1237 6816,'-6'-1'525,"0"1"0,0 0-1,0 0 1,0 1 0,0 0 0,0 0 0,0 0 0,1 1 0,-1 0 0,0 0 0,1 0 0,-1 1-1,1 0 1,0 0 0,0 0 0,-1 1-525,1 0 403,0 0 0,0-1 0,0 2 0,0-1 0,1 1 0,0-1 0,0 1 0,0 0-1,1 1 1,-1-1 0,1 1 0,1-1 0,-1 1 0,1 0 0,-2 4-403,4-6 36,0 1-1,0-1 1,0 0 0,0 1 0,0-1-1,1 0 1,0 0 0,0 1 0,0-1-1,0 0 1,1 0 0,-1 0-1,1 0 1,0 0 0,1-1 0,-1 1-1,1 0-35,5 7 6,0-1-1,1 0 1,0 0-1,10 7-5,-7-7-460,0-1 0,2 0 0,-1 0 0,1-2-1,0 1 1,0-2 0,1 0 0,0-1 0,7 2 460,12 1-3053,1-2-1,0-1 1,23 0 3053,-2-1-4778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A880F-52EF-004B-8E19-F66AF859690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5FDFE-5A0E-2F42-A26C-EB8D25A4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8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2CDEC-C142-F347-B950-52FA9329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9FDC-46CA-0C42-A4A0-9E04E83F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693B-AFE7-C64C-814F-02A8CA05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A724-FB55-3E4B-AC0D-DFD03E1EA7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BC935-8BBF-994B-BD0D-55D9207345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0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CFE8-F2D4-7549-A719-73020DE5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D2E4F-2F48-044C-913A-B9394FF50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4E17-11CC-D341-A336-64DFAB2E5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0C354-28CE-F143-BC5E-2A83BCCC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E2A8C-F36C-024B-83B7-305277ED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F30644-4308-D642-B8C0-D16EBB9FC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132F3-A9C2-E74E-90EC-3B54E6C29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FC22D-A445-0846-9743-4D0E9890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8CECC-35F1-DB4E-8350-F06506C6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0C1B6-B129-474C-8E37-2DA05F1A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DBF4F-4E05-9744-9AE8-019472FC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5C343-E91F-644C-9619-3B2FE314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1C76-DD71-8E4C-8FC8-08C45C17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9BF67-36F2-5245-9B8E-F1264D9787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B51B9-7951-D34A-9A4D-882110EC7A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4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9907FA-4FD4-9348-AB4F-5B86B108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-785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3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7A6A-82C5-A04A-97F3-72140A14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49FD-DD1F-2845-992B-9C8E8F5B6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26875-664A-8E47-AC38-426B88C3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5CA9A-CA90-9640-BC78-6976650A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37A32-5E77-2D4C-B3CA-B8C37A77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80FEC-A300-FA43-B076-996F5171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0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5276-14F1-4E48-819D-5D348729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2C0B5-7D72-404A-A434-7890B8A3C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C94F-9C5A-3243-974D-6FAADF645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C6F93-488D-EB4E-ACAF-1A9C1A57D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E26E9F-CAEB-4444-B084-E87840EAF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849E4-3BC4-B64F-A3FF-342F7936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400CB-2D95-344B-BA6E-A8007A5F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C2662-BD49-1C47-B8D5-0D09DCDF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2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0114-2ECC-FE42-B1EE-624191A3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6DE5C-0FA2-D54E-9646-706BCB3D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9542-A1A0-2B40-859E-FA0AA215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BC9FE-012B-A94E-A964-ACF4FCA2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EE851-CE68-6341-B472-4251FBF9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C0348-F740-944D-8B55-60018A4A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8B50C-D43F-3F43-92B9-6C64A8AA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6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F49A-8701-5C44-91CB-C0C06C31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8BEA-DB17-3C49-BD3B-633B46E6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55ADB-516D-5E4E-A65B-711D6E46B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35F9A-9761-0D49-9FB1-F62D5437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4789B-4961-1342-9956-2A97763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E6600-DD8F-8B49-ACA5-44FCF4E9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2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BED0-7338-A54B-B173-B4A81A18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118AF-6F31-FB4B-92DB-F4CF96D2F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70F14-AF3B-2448-BC33-88E74D3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C5B6D-247B-8E4F-B4B0-53E06C64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F7A56-524E-2741-A88E-840C6A1A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9E9BF-C3FF-BE4E-9CCA-BBB69457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FD42E-3110-C84A-ADB2-1D7A2ACA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8E45-0A98-824C-ABBE-A73EF2BC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3C536-27E8-DD4D-A157-0E14A959E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F6C83-99D2-9A45-9533-2AC6B7BB918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7210-C201-5C4E-9C54-960C9ABB6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74E2D-2CCE-0145-9F47-17308484C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1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15.emf"/><Relationship Id="rId2" Type="http://schemas.openxmlformats.org/officeDocument/2006/relationships/image" Target="../media/image10.png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customXml" Target="../ink/ink19.xml"/><Relationship Id="rId1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customXml" Target="../ink/ink27.xml"/><Relationship Id="rId18" Type="http://schemas.openxmlformats.org/officeDocument/2006/relationships/image" Target="../media/image34.emf"/><Relationship Id="rId26" Type="http://schemas.openxmlformats.org/officeDocument/2006/relationships/image" Target="../media/image38.emf"/><Relationship Id="rId3" Type="http://schemas.openxmlformats.org/officeDocument/2006/relationships/image" Target="../media/image11.png"/><Relationship Id="rId21" Type="http://schemas.openxmlformats.org/officeDocument/2006/relationships/customXml" Target="../ink/ink31.xml"/><Relationship Id="rId7" Type="http://schemas.openxmlformats.org/officeDocument/2006/relationships/customXml" Target="../ink/ink24.xml"/><Relationship Id="rId12" Type="http://schemas.openxmlformats.org/officeDocument/2006/relationships/image" Target="../media/image31.emf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2" Type="http://schemas.openxmlformats.org/officeDocument/2006/relationships/image" Target="../media/image10.png"/><Relationship Id="rId16" Type="http://schemas.openxmlformats.org/officeDocument/2006/relationships/image" Target="../media/image33.emf"/><Relationship Id="rId20" Type="http://schemas.openxmlformats.org/officeDocument/2006/relationships/image" Target="../media/image35.emf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11" Type="http://schemas.openxmlformats.org/officeDocument/2006/relationships/customXml" Target="../ink/ink26.xml"/><Relationship Id="rId24" Type="http://schemas.openxmlformats.org/officeDocument/2006/relationships/image" Target="../media/image37.emf"/><Relationship Id="rId32" Type="http://schemas.openxmlformats.org/officeDocument/2006/relationships/image" Target="../media/image41.emf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emf"/><Relationship Id="rId10" Type="http://schemas.openxmlformats.org/officeDocument/2006/relationships/image" Target="../media/image30.emf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" Type="http://schemas.openxmlformats.org/officeDocument/2006/relationships/image" Target="../media/image12.svg"/><Relationship Id="rId9" Type="http://schemas.openxmlformats.org/officeDocument/2006/relationships/customXml" Target="../ink/ink25.xml"/><Relationship Id="rId14" Type="http://schemas.openxmlformats.org/officeDocument/2006/relationships/image" Target="../media/image32.emf"/><Relationship Id="rId22" Type="http://schemas.openxmlformats.org/officeDocument/2006/relationships/image" Target="../media/image36.emf"/><Relationship Id="rId27" Type="http://schemas.openxmlformats.org/officeDocument/2006/relationships/customXml" Target="../ink/ink34.xml"/><Relationship Id="rId30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customXml" Target="../ink/ink38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12" Type="http://schemas.openxmlformats.org/officeDocument/2006/relationships/image" Target="../media/image46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emf"/><Relationship Id="rId11" Type="http://schemas.openxmlformats.org/officeDocument/2006/relationships/customXml" Target="../ink/ink44.xml"/><Relationship Id="rId5" Type="http://schemas.openxmlformats.org/officeDocument/2006/relationships/customXml" Target="../ink/ink41.xml"/><Relationship Id="rId10" Type="http://schemas.openxmlformats.org/officeDocument/2006/relationships/image" Target="../media/image45.emf"/><Relationship Id="rId4" Type="http://schemas.openxmlformats.org/officeDocument/2006/relationships/image" Target="../media/image42.emf"/><Relationship Id="rId9" Type="http://schemas.openxmlformats.org/officeDocument/2006/relationships/customXml" Target="../ink/ink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8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8.tiff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rtual-kubelet/virtual-kubelet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virtual-kubelet/virtual-kubelet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5.emf"/><Relationship Id="rId2" Type="http://schemas.openxmlformats.org/officeDocument/2006/relationships/image" Target="../media/image10.png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customXml" Target="../ink/ink4.xml"/><Relationship Id="rId1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1.png"/><Relationship Id="rId7" Type="http://schemas.openxmlformats.org/officeDocument/2006/relationships/customXml" Target="../ink/ink9.xml"/><Relationship Id="rId12" Type="http://schemas.openxmlformats.org/officeDocument/2006/relationships/image" Target="../media/image2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22.emf"/><Relationship Id="rId4" Type="http://schemas.openxmlformats.org/officeDocument/2006/relationships/image" Target="../media/image12.svg"/><Relationship Id="rId9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customXml" Target="../ink/ink13.xml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1DFA-31D4-094B-9876-1D07BAEF48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171550" y="1930888"/>
            <a:ext cx="6994434" cy="2326051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Deep Dive Into Virtual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CA7-AD97-AF4E-900F-1591EDA2112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171550" y="3670479"/>
            <a:ext cx="6994434" cy="1613079"/>
          </a:xfrm>
        </p:spPr>
        <p:txBody>
          <a:bodyPr/>
          <a:lstStyle/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9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AEB7-CCB7-4E60-96DF-7CA9E323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what is a Virtual </a:t>
            </a:r>
            <a:r>
              <a:rPr lang="en-US" err="1"/>
              <a:t>Kubelet</a:t>
            </a:r>
            <a:r>
              <a:rPr lang="en-US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FFD47-3279-443B-8081-C335CCB0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97" y="1615456"/>
            <a:ext cx="8647732" cy="48643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37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A314-8DCE-4F82-ADFE-2D17FCAB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should I use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BF8EE-F93C-4A73-B150-B0FD9D95B3C8}"/>
              </a:ext>
            </a:extLst>
          </p:cNvPr>
          <p:cNvSpPr txBox="1"/>
          <p:nvPr/>
        </p:nvSpPr>
        <p:spPr>
          <a:xfrm>
            <a:off x="270682" y="1621438"/>
            <a:ext cx="8839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/>
              <a:t>If you are working with a host/VM, use the </a:t>
            </a:r>
            <a:r>
              <a:rPr lang="en-US" sz="3000" b="1" err="1"/>
              <a:t>Kubelet</a:t>
            </a:r>
            <a:endParaRPr lang="en-US" sz="3000" b="1">
              <a:cs typeface="Calibri"/>
            </a:endParaRPr>
          </a:p>
          <a:p>
            <a:r>
              <a:rPr lang="en-US" sz="1600">
                <a:cs typeface="Calibri"/>
              </a:rPr>
              <a:t>Integrate at the CRI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DCBF4-B46F-40E0-BBAD-F17BFEF84FD6}"/>
              </a:ext>
            </a:extLst>
          </p:cNvPr>
          <p:cNvSpPr txBox="1"/>
          <p:nvPr/>
        </p:nvSpPr>
        <p:spPr>
          <a:xfrm>
            <a:off x="333960" y="3075057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/>
              <a:t>Else…</a:t>
            </a:r>
            <a:endParaRPr lang="en-US" sz="4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5081A-92AA-47A3-A848-5470BF47F691}"/>
              </a:ext>
            </a:extLst>
          </p:cNvPr>
          <p:cNvSpPr txBox="1"/>
          <p:nvPr/>
        </p:nvSpPr>
        <p:spPr>
          <a:xfrm>
            <a:off x="4916321" y="3609461"/>
            <a:ext cx="5455200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Send</a:t>
            </a:r>
            <a:r>
              <a:rPr lang="en-US" sz="2400">
                <a:cs typeface="Calibri"/>
              </a:rPr>
              <a:t> Kubernetes workloads to any service you like</a:t>
            </a:r>
          </a:p>
          <a:p>
            <a:endParaRPr lang="en-US" sz="2400">
              <a:cs typeface="Calibri"/>
            </a:endParaRPr>
          </a:p>
          <a:p>
            <a:pPr lvl="1" indent="-285750">
              <a:buFont typeface="Arial"/>
              <a:buChar char="•"/>
            </a:pPr>
            <a:r>
              <a:rPr lang="en-US" sz="2400">
                <a:cs typeface="Calibri"/>
              </a:rPr>
              <a:t>Burst to cloud Container as a Service or other serverless platforms</a:t>
            </a:r>
            <a:endParaRPr lang="en-US" sz="2400">
              <a:cs typeface="Arial"/>
            </a:endParaRPr>
          </a:p>
          <a:p>
            <a:pPr lvl="1" indent="-285750">
              <a:buFont typeface="Arial"/>
              <a:buChar char="•"/>
            </a:pPr>
            <a:r>
              <a:rPr lang="en-US" sz="2400">
                <a:cs typeface="Calibri"/>
              </a:rPr>
              <a:t>Bridge to another orchestrator</a:t>
            </a:r>
            <a:endParaRPr lang="en-US" sz="2400">
              <a:cs typeface="Arial"/>
            </a:endParaRPr>
          </a:p>
          <a:p>
            <a:pPr lvl="1" indent="-285750">
              <a:buFont typeface="Arial"/>
              <a:buChar char="•"/>
            </a:pPr>
            <a:r>
              <a:rPr lang="en-US" sz="2400">
                <a:cs typeface="Calibri"/>
              </a:rPr>
              <a:t>Schedule to IoT control planes</a:t>
            </a:r>
            <a:endParaRPr lang="en-US" sz="2400">
              <a:cs typeface="Arial"/>
            </a:endParaRPr>
          </a:p>
          <a:p>
            <a:pPr lvl="1" indent="-285750">
              <a:buFont typeface="Arial"/>
              <a:buChar char="•"/>
            </a:pPr>
            <a:r>
              <a:rPr lang="en-US" sz="2400">
                <a:cs typeface="Arial"/>
              </a:rPr>
              <a:t>Order pizza</a:t>
            </a:r>
          </a:p>
        </p:txBody>
      </p:sp>
    </p:spTree>
    <p:extLst>
      <p:ext uri="{BB962C8B-B14F-4D97-AF65-F5344CB8AC3E}">
        <p14:creationId xmlns:p14="http://schemas.microsoft.com/office/powerpoint/2010/main" val="377752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0AB6-B434-4AD7-8392-616B67E8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205439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0AB6-B434-4AD7-8392-616B67E8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pic>
        <p:nvPicPr>
          <p:cNvPr id="3" name="Picture 4" descr="A person holding a cat&#10;&#10;Description generated with high confidence">
            <a:extLst>
              <a:ext uri="{FF2B5EF4-FFF2-40B4-BE49-F238E27FC236}">
                <a16:creationId xmlns:a16="http://schemas.microsoft.com/office/drawing/2014/main" id="{C825C48A-2279-45EA-8FA3-185BB65F2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27" y="2553106"/>
            <a:ext cx="3905587" cy="35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9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holding a cat&#10;&#10;Description generated with high confidence">
            <a:extLst>
              <a:ext uri="{FF2B5EF4-FFF2-40B4-BE49-F238E27FC236}">
                <a16:creationId xmlns:a16="http://schemas.microsoft.com/office/drawing/2014/main" id="{A5DD6BF7-9C02-440E-8462-C1A7F946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27" y="2553106"/>
            <a:ext cx="3905587" cy="3583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DFA4C-DEAF-4549-96D0-461421F0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6EB205A0-2C3D-4584-9E37-BDB898682244}"/>
              </a:ext>
            </a:extLst>
          </p:cNvPr>
          <p:cNvSpPr/>
          <p:nvPr/>
        </p:nvSpPr>
        <p:spPr>
          <a:xfrm>
            <a:off x="3877012" y="2515139"/>
            <a:ext cx="3962400" cy="3648953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7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E8F9-A882-45C2-9451-2477F2E6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actually works…</a:t>
            </a:r>
          </a:p>
        </p:txBody>
      </p:sp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F32E4C24-0116-4F30-A709-D79AC75486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CE7A7D-6B84-44EA-96DA-D3BA0F5142B5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CB9E07-6C1C-453A-82EE-738D17BDA1C9}"/>
                  </a:ext>
                </a:extLst>
              </p14:cNvPr>
              <p14:cNvContentPartPr/>
              <p14:nvPr/>
            </p14:nvContentPartPr>
            <p14:xfrm>
              <a:off x="3500780" y="2850907"/>
              <a:ext cx="3902760" cy="60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CB9E07-6C1C-453A-82EE-738D17BDA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4780" y="2814928"/>
                <a:ext cx="3974400" cy="6781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D6A4E07-73BF-4B27-8D6A-8977F8A0FE93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Virtual-</a:t>
            </a:r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“virtual-</a:t>
            </a:r>
            <a:r>
              <a:rPr lang="en-US" sz="1400" err="1"/>
              <a:t>kubelet</a:t>
            </a:r>
            <a:r>
              <a:rPr lang="en-US" sz="1400"/>
              <a:t>”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8CFDD5-FD90-4C1E-A0F8-ED74E9D47E13}"/>
                  </a:ext>
                </a:extLst>
              </p14:cNvPr>
              <p14:cNvContentPartPr/>
              <p14:nvPr/>
            </p14:nvContentPartPr>
            <p14:xfrm>
              <a:off x="3668891" y="3740956"/>
              <a:ext cx="588240" cy="629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8CFDD5-FD90-4C1E-A0F8-ED74E9D47E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0891" y="3722946"/>
                <a:ext cx="623880" cy="665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31AF75-7D3C-44CF-B6D4-6DBE81C9B6DD}"/>
                  </a:ext>
                </a:extLst>
              </p14:cNvPr>
              <p14:cNvContentPartPr/>
              <p14:nvPr/>
            </p14:nvContentPartPr>
            <p14:xfrm>
              <a:off x="4829531" y="3936436"/>
              <a:ext cx="371160" cy="14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31AF75-7D3C-44CF-B6D4-6DBE81C9B6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1531" y="3918436"/>
                <a:ext cx="4068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2D6E95-082F-4B4A-BE10-C5C3840173EA}"/>
                  </a:ext>
                </a:extLst>
              </p14:cNvPr>
              <p14:cNvContentPartPr/>
              <p14:nvPr/>
            </p14:nvContentPartPr>
            <p14:xfrm>
              <a:off x="4533611" y="3715756"/>
              <a:ext cx="199080" cy="39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2D6E95-082F-4B4A-BE10-C5C3840173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5643" y="3697756"/>
                <a:ext cx="234656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0F9F225-17FB-4C5F-BEAD-9CDE46776C0E}"/>
                  </a:ext>
                </a:extLst>
              </p14:cNvPr>
              <p14:cNvContentPartPr/>
              <p14:nvPr/>
            </p14:nvContentPartPr>
            <p14:xfrm>
              <a:off x="5543051" y="3923836"/>
              <a:ext cx="305640" cy="12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0F9F225-17FB-4C5F-BEAD-9CDE46776C0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5051" y="3905836"/>
                <a:ext cx="341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8976B5-EA96-4C43-947F-7E736CC99074}"/>
                  </a:ext>
                </a:extLst>
              </p14:cNvPr>
              <p14:cNvContentPartPr/>
              <p14:nvPr/>
            </p14:nvContentPartPr>
            <p14:xfrm>
              <a:off x="6022571" y="3888916"/>
              <a:ext cx="274680" cy="21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8976B5-EA96-4C43-947F-7E736CC990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04571" y="3870946"/>
                <a:ext cx="310320" cy="251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84F51D8-5D15-4E1B-A894-E3AAAE4C145C}"/>
                  </a:ext>
                </a:extLst>
              </p14:cNvPr>
              <p14:cNvContentPartPr/>
              <p14:nvPr/>
            </p14:nvContentPartPr>
            <p14:xfrm>
              <a:off x="6395891" y="3779476"/>
              <a:ext cx="779760" cy="354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84F51D8-5D15-4E1B-A894-E3AAAE4C14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77891" y="3761494"/>
                <a:ext cx="815400" cy="3898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53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E8F9-A882-45C2-9451-2477F2E6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actually works</a:t>
            </a:r>
          </a:p>
        </p:txBody>
      </p:sp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2F2EE241-8071-460B-8419-22A6FE75042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134" y="2066348"/>
            <a:ext cx="1375419" cy="1334539"/>
          </a:xfrm>
          <a:prstGeom prst="rect">
            <a:avLst/>
          </a:prstGeom>
        </p:spPr>
      </p:pic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802277E0-7FCA-4F8C-90E5-95AA0860F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644" y="3335108"/>
            <a:ext cx="1279236" cy="127923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303C81-2C74-4E57-9871-9EB04E4C84A6}"/>
              </a:ext>
            </a:extLst>
          </p:cNvPr>
          <p:cNvSpPr/>
          <p:nvPr/>
        </p:nvSpPr>
        <p:spPr>
          <a:xfrm>
            <a:off x="7546449" y="3641733"/>
            <a:ext cx="1842313" cy="854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E444D7-C0F8-4D3C-ACAF-25FEEC92EC73}"/>
                  </a:ext>
                </a:extLst>
              </p14:cNvPr>
              <p14:cNvContentPartPr/>
              <p14:nvPr/>
            </p14:nvContentPartPr>
            <p14:xfrm>
              <a:off x="2425372" y="2854566"/>
              <a:ext cx="1670040" cy="1166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E444D7-C0F8-4D3C-ACAF-25FEEC92E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9372" y="2818555"/>
                <a:ext cx="1741680" cy="1219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2E7B85-DE88-4A33-95CB-C1E45B36E717}"/>
                  </a:ext>
                </a:extLst>
              </p14:cNvPr>
              <p14:cNvContentPartPr/>
              <p14:nvPr/>
            </p14:nvContentPartPr>
            <p14:xfrm>
              <a:off x="3054652" y="4091166"/>
              <a:ext cx="981720" cy="73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2E7B85-DE88-4A33-95CB-C1E45B36E7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6652" y="4073157"/>
                <a:ext cx="1017360" cy="773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5CB5E2-C687-4092-9136-8D44910CA4C5}"/>
                  </a:ext>
                </a:extLst>
              </p14:cNvPr>
              <p14:cNvContentPartPr/>
              <p14:nvPr/>
            </p14:nvContentPartPr>
            <p14:xfrm>
              <a:off x="5661412" y="2705896"/>
              <a:ext cx="2183760" cy="79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5CB5E2-C687-4092-9136-8D44910CA4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5412" y="2669896"/>
                <a:ext cx="225540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6BCA5E-136D-47BD-A266-3F6FA0708F9A}"/>
                  </a:ext>
                </a:extLst>
              </p14:cNvPr>
              <p14:cNvContentPartPr/>
              <p14:nvPr/>
            </p14:nvContentPartPr>
            <p14:xfrm>
              <a:off x="7542631" y="2362372"/>
              <a:ext cx="34560" cy="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6BCA5E-136D-47BD-A266-3F6FA0708F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24631" y="2344372"/>
                <a:ext cx="702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6F773D-1E49-4635-97F4-E11AF0989491}"/>
                  </a:ext>
                </a:extLst>
              </p14:cNvPr>
              <p14:cNvContentPartPr/>
              <p14:nvPr/>
            </p14:nvContentPartPr>
            <p14:xfrm>
              <a:off x="7563511" y="2266612"/>
              <a:ext cx="6120" cy="7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6F773D-1E49-4635-97F4-E11AF09894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44386" y="2248612"/>
                <a:ext cx="43988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F0FF3E7-0A9D-4EB9-95A6-0E7F4FDF860B}"/>
                  </a:ext>
                </a:extLst>
              </p14:cNvPr>
              <p14:cNvContentPartPr/>
              <p14:nvPr/>
            </p14:nvContentPartPr>
            <p14:xfrm>
              <a:off x="7019551" y="2261212"/>
              <a:ext cx="427680" cy="23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F0FF3E7-0A9D-4EB9-95A6-0E7F4FDF86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01551" y="2243212"/>
                <a:ext cx="4633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7DD40B5-59E3-4E41-8984-594708C32E7D}"/>
                  </a:ext>
                </a:extLst>
              </p14:cNvPr>
              <p14:cNvContentPartPr/>
              <p14:nvPr/>
            </p14:nvContentPartPr>
            <p14:xfrm>
              <a:off x="6685471" y="2077972"/>
              <a:ext cx="237960" cy="36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7DD40B5-59E3-4E41-8984-594708C32E7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67444" y="2059990"/>
                <a:ext cx="273654" cy="402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AB1CE0-813D-4C29-AE98-F251F25412C5}"/>
                  </a:ext>
                </a:extLst>
              </p14:cNvPr>
              <p14:cNvContentPartPr/>
              <p14:nvPr/>
            </p14:nvContentPartPr>
            <p14:xfrm>
              <a:off x="7731991" y="2381092"/>
              <a:ext cx="560160" cy="337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AB1CE0-813D-4C29-AE98-F251F25412C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14003" y="2363092"/>
                <a:ext cx="595777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8147C86-EA91-4CC7-8231-491E34C0C1D5}"/>
                  </a:ext>
                </a:extLst>
              </p14:cNvPr>
              <p14:cNvContentPartPr/>
              <p14:nvPr/>
            </p14:nvContentPartPr>
            <p14:xfrm>
              <a:off x="7976431" y="3016852"/>
              <a:ext cx="225360" cy="299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8147C86-EA91-4CC7-8231-491E34C0C1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58431" y="2998852"/>
                <a:ext cx="2610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A4EB7BC-B3DB-487B-AEE6-A62F7558E315}"/>
                  </a:ext>
                </a:extLst>
              </p14:cNvPr>
              <p14:cNvContentPartPr/>
              <p14:nvPr/>
            </p14:nvContentPartPr>
            <p14:xfrm>
              <a:off x="9474031" y="3038452"/>
              <a:ext cx="1096200" cy="351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A4EB7BC-B3DB-487B-AEE6-A62F7558E31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56025" y="3020452"/>
                <a:ext cx="1131852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9264C8E-4E76-4D06-8E16-E131C7D963F6}"/>
                  </a:ext>
                </a:extLst>
              </p14:cNvPr>
              <p14:cNvContentPartPr/>
              <p14:nvPr/>
            </p14:nvContentPartPr>
            <p14:xfrm>
              <a:off x="8853031" y="3032332"/>
              <a:ext cx="530640" cy="326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9264C8E-4E76-4D06-8E16-E131C7D963F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35031" y="3014332"/>
                <a:ext cx="56628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F9A348-6C88-4AE1-8229-B71FF7E57472}"/>
                  </a:ext>
                </a:extLst>
              </p14:cNvPr>
              <p14:cNvContentPartPr/>
              <p14:nvPr/>
            </p14:nvContentPartPr>
            <p14:xfrm>
              <a:off x="8350831" y="2992732"/>
              <a:ext cx="409680" cy="328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F9A348-6C88-4AE1-8229-B71FF7E5747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32847" y="2974732"/>
                <a:ext cx="445289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24B50EE-D243-47B1-9793-86831C1C8F93}"/>
                  </a:ext>
                </a:extLst>
              </p14:cNvPr>
              <p14:cNvContentPartPr/>
              <p14:nvPr/>
            </p14:nvContentPartPr>
            <p14:xfrm>
              <a:off x="8592391" y="2189212"/>
              <a:ext cx="361800" cy="37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24B50EE-D243-47B1-9793-86831C1C8F9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74373" y="2171212"/>
                <a:ext cx="397475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87A4A9F-5D2A-47A2-859A-274BA0A79954}"/>
                  </a:ext>
                </a:extLst>
              </p14:cNvPr>
              <p14:cNvContentPartPr/>
              <p14:nvPr/>
            </p14:nvContentPartPr>
            <p14:xfrm>
              <a:off x="10665631" y="3108292"/>
              <a:ext cx="346320" cy="340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87A4A9F-5D2A-47A2-859A-274BA0A7995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47612" y="3090292"/>
                <a:ext cx="381997" cy="3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90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E8F9-A882-45C2-9451-2477F2E6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actually works</a:t>
            </a:r>
          </a:p>
        </p:txBody>
      </p:sp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63FC7E43-047B-400B-A2F2-A42CC2B997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8ACF92-C8B9-4729-A21E-C1BA4C33B934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ACEBBD-C8F1-409B-8505-3E2C5AD987D1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C77EF7-E61D-4F97-9C3D-AF8C4F972181}"/>
                  </a:ext>
                </a:extLst>
              </p14:cNvPr>
              <p14:cNvContentPartPr/>
              <p14:nvPr/>
            </p14:nvContentPartPr>
            <p14:xfrm>
              <a:off x="3500780" y="2850907"/>
              <a:ext cx="3902760" cy="900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C77EF7-E61D-4F97-9C3D-AF8C4F9721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4780" y="2814907"/>
                <a:ext cx="397440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20756C-C071-416B-888B-C399D22DA283}"/>
                  </a:ext>
                </a:extLst>
              </p14:cNvPr>
              <p14:cNvContentPartPr/>
              <p14:nvPr/>
            </p14:nvContentPartPr>
            <p14:xfrm>
              <a:off x="3385940" y="4017667"/>
              <a:ext cx="3696480" cy="352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20756C-C071-416B-888B-C399D22DA2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7940" y="3999667"/>
                <a:ext cx="3732120" cy="3877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8E1240-3991-47B4-A867-9F55DA381DD7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Virtual-</a:t>
            </a:r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“virtual-</a:t>
            </a:r>
            <a:r>
              <a:rPr lang="en-US" sz="1400" err="1"/>
              <a:t>kubelet</a:t>
            </a:r>
            <a:r>
              <a:rPr lang="en-US" sz="140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B5736-ACA2-4250-A571-BEF7E34F1F4D}"/>
              </a:ext>
            </a:extLst>
          </p:cNvPr>
          <p:cNvSpPr txBox="1"/>
          <p:nvPr/>
        </p:nvSpPr>
        <p:spPr>
          <a:xfrm>
            <a:off x="7792554" y="5036175"/>
            <a:ext cx="27312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External Service</a:t>
            </a:r>
            <a:endParaRPr lang="en-US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6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E8F9-A882-45C2-9451-2477F2E6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actually works</a:t>
            </a:r>
          </a:p>
        </p:txBody>
      </p:sp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CC60564E-5696-4A8D-833A-3665AF8912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58D305-4FA3-4964-B738-3DA1E2CBC91E}"/>
                  </a:ext>
                </a:extLst>
              </p14:cNvPr>
              <p14:cNvContentPartPr/>
              <p14:nvPr/>
            </p14:nvContentPartPr>
            <p14:xfrm>
              <a:off x="4782151" y="1596741"/>
              <a:ext cx="5536669" cy="174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58D305-4FA3-4964-B738-3DA1E2CBC9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4150" y="1578741"/>
                <a:ext cx="5572310" cy="1797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1F5D51-BF3F-4808-97E1-93E83943575A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922B9F-181A-47A8-B82B-680CC97AC194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35637-414B-4F9C-B393-F7AD0DC60A6A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Virtual-</a:t>
            </a:r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“virtual-</a:t>
            </a:r>
            <a:r>
              <a:rPr lang="en-US" sz="1400" err="1"/>
              <a:t>kubelet</a:t>
            </a:r>
            <a:r>
              <a:rPr lang="en-US" sz="1400"/>
              <a:t>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1B1F-8E69-465B-A595-C3B824813B65}"/>
              </a:ext>
            </a:extLst>
          </p:cNvPr>
          <p:cNvSpPr txBox="1"/>
          <p:nvPr/>
        </p:nvSpPr>
        <p:spPr>
          <a:xfrm>
            <a:off x="7792554" y="5036175"/>
            <a:ext cx="27312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External Service</a:t>
            </a:r>
            <a:endParaRPr lang="en-US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146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E8F9-A882-45C2-9451-2477F2E6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actually works</a:t>
            </a:r>
          </a:p>
        </p:txBody>
      </p:sp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37ABB158-8593-4B85-83E5-C3060D73FF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C66BED-57F3-41C7-9BB0-A349D453701E}"/>
                  </a:ext>
                </a:extLst>
              </p14:cNvPr>
              <p14:cNvContentPartPr/>
              <p14:nvPr/>
            </p14:nvContentPartPr>
            <p14:xfrm>
              <a:off x="5849191" y="3029896"/>
              <a:ext cx="1734840" cy="220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C66BED-57F3-41C7-9BB0-A349D45370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3191" y="2993896"/>
                <a:ext cx="1806480" cy="2275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9E68F7-F4DB-4C5D-B3C5-CEA668A320FD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039B4F-F8E2-4FB1-9AFE-0244B3018E6D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207BF-7F43-4803-9B1F-DF736A95B280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Virtual-</a:t>
            </a:r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“virtual-</a:t>
            </a:r>
            <a:r>
              <a:rPr lang="en-US" sz="1400" err="1"/>
              <a:t>kubelet</a:t>
            </a:r>
            <a:r>
              <a:rPr lang="en-US" sz="1400"/>
              <a:t>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7466F-02A8-40A9-AAE5-002E6A41C8CB}"/>
              </a:ext>
            </a:extLst>
          </p:cNvPr>
          <p:cNvSpPr txBox="1"/>
          <p:nvPr/>
        </p:nvSpPr>
        <p:spPr>
          <a:xfrm>
            <a:off x="7792554" y="5036175"/>
            <a:ext cx="27312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External Service</a:t>
            </a:r>
            <a:endParaRPr lang="en-US"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0935E0B-6AA2-41D3-B4D8-49B09D405B9C}"/>
                  </a:ext>
                </a:extLst>
              </p14:cNvPr>
              <p14:cNvContentPartPr/>
              <p14:nvPr/>
            </p14:nvContentPartPr>
            <p14:xfrm>
              <a:off x="6969371" y="2394916"/>
              <a:ext cx="396000" cy="279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0935E0B-6AA2-41D3-B4D8-49B09D405B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1371" y="2376916"/>
                <a:ext cx="4316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3C0388-D706-4441-B600-248372BBB869}"/>
                  </a:ext>
                </a:extLst>
              </p14:cNvPr>
              <p14:cNvContentPartPr/>
              <p14:nvPr/>
            </p14:nvContentPartPr>
            <p14:xfrm>
              <a:off x="6470411" y="2555476"/>
              <a:ext cx="405360" cy="37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3C0388-D706-4441-B600-248372BBB8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52395" y="2537493"/>
                <a:ext cx="441032" cy="409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1D12B6-033E-4E4F-9D12-F76633133EBE}"/>
                  </a:ext>
                </a:extLst>
              </p14:cNvPr>
              <p14:cNvContentPartPr/>
              <p14:nvPr/>
            </p14:nvContentPartPr>
            <p14:xfrm>
              <a:off x="5528651" y="2778316"/>
              <a:ext cx="855720" cy="603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1D12B6-033E-4E4F-9D12-F76633133E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10659" y="2760327"/>
                <a:ext cx="891345" cy="638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1D44A5-375C-4854-839E-A18D0BEBFFD9}"/>
                  </a:ext>
                </a:extLst>
              </p14:cNvPr>
              <p14:cNvContentPartPr/>
              <p14:nvPr/>
            </p14:nvContentPartPr>
            <p14:xfrm>
              <a:off x="5030411" y="3258916"/>
              <a:ext cx="397800" cy="322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1D44A5-375C-4854-839E-A18D0BEBFF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12411" y="3240936"/>
                <a:ext cx="433440" cy="3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93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5197-DB35-3647-97A1-5CA71C39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683E6-E175-4665-A36E-E47955742369}"/>
              </a:ext>
            </a:extLst>
          </p:cNvPr>
          <p:cNvSpPr txBox="1"/>
          <p:nvPr/>
        </p:nvSpPr>
        <p:spPr>
          <a:xfrm>
            <a:off x="3110871" y="4286355"/>
            <a:ext cx="4728795" cy="224676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/>
              <a:t>Jeremy Rickard</a:t>
            </a:r>
          </a:p>
          <a:p>
            <a:r>
              <a:rPr lang="en-US" sz="2800"/>
              <a:t>Senior Software Engineer</a:t>
            </a:r>
            <a:endParaRPr lang="en-US" sz="2800">
              <a:cs typeface="Calibri"/>
            </a:endParaRPr>
          </a:p>
          <a:p>
            <a:r>
              <a:rPr lang="en-US" sz="2800"/>
              <a:t>Microsoft</a:t>
            </a:r>
            <a:endParaRPr lang="en-US" sz="2800">
              <a:cs typeface="Calibri" panose="020F0502020204030204"/>
            </a:endParaRPr>
          </a:p>
          <a:p>
            <a:r>
              <a:rPr lang="en-US" sz="2800"/>
              <a:t>jeremy.rickard@Microsoft.com</a:t>
            </a:r>
            <a:endParaRPr lang="en-US" sz="2800">
              <a:cs typeface="Calibri" panose="020F0502020204030204"/>
            </a:endParaRPr>
          </a:p>
          <a:p>
            <a:r>
              <a:rPr lang="en-US" sz="2800"/>
              <a:t>@</a:t>
            </a:r>
            <a:r>
              <a:rPr lang="en-US" sz="2800" err="1"/>
              <a:t>jrrickard</a:t>
            </a:r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7AA67-D2B5-41F5-B2B5-126F70D8E5D6}"/>
              </a:ext>
            </a:extLst>
          </p:cNvPr>
          <p:cNvSpPr txBox="1"/>
          <p:nvPr/>
        </p:nvSpPr>
        <p:spPr>
          <a:xfrm>
            <a:off x="3110871" y="1858107"/>
            <a:ext cx="3602718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/>
              <a:t>Lei (Harry) Zhang</a:t>
            </a:r>
          </a:p>
          <a:p>
            <a:r>
              <a:rPr lang="en-US" sz="2800"/>
              <a:t>Staff Software Engineer</a:t>
            </a:r>
          </a:p>
          <a:p>
            <a:r>
              <a:rPr lang="en-US" sz="2800"/>
              <a:t>Alibaba</a:t>
            </a:r>
            <a:endParaRPr lang="en-US" sz="2800">
              <a:cs typeface="Calibri"/>
            </a:endParaRPr>
          </a:p>
          <a:p>
            <a:r>
              <a:rPr lang="en-US" sz="2800"/>
              <a:t>@</a:t>
            </a:r>
            <a:r>
              <a:rPr lang="en-US" sz="2800" err="1"/>
              <a:t>resouer</a:t>
            </a:r>
            <a:endParaRPr lang="en-US" sz="2800" err="1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5C0D9-8219-6C4D-947F-8FA1A18A6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68" y="1699248"/>
            <a:ext cx="2133600" cy="213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1ED446-E0A7-FA4B-84C7-68EF8DD3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68" y="4342939"/>
            <a:ext cx="213360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7CAF3-FC5E-4824-9CEF-A5DC1161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071" y="3632999"/>
            <a:ext cx="4794260" cy="30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F3B0D-2180-4036-9B22-A17E678C73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312" y="2435645"/>
            <a:ext cx="4605337" cy="7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8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FE26-AA7F-48B0-85C5-9DBEE945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Virtual </a:t>
            </a:r>
            <a:r>
              <a:rPr lang="en-US" dirty="0" err="1"/>
              <a:t>Kubelet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3086D3-7F83-4FC5-8A66-B4C12D431821}"/>
              </a:ext>
            </a:extLst>
          </p:cNvPr>
          <p:cNvSpPr/>
          <p:nvPr/>
        </p:nvSpPr>
        <p:spPr>
          <a:xfrm>
            <a:off x="2976073" y="2954212"/>
            <a:ext cx="6057091" cy="114673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1536B-9499-441E-9733-5706C61221D4}"/>
              </a:ext>
            </a:extLst>
          </p:cNvPr>
          <p:cNvSpPr txBox="1"/>
          <p:nvPr/>
        </p:nvSpPr>
        <p:spPr>
          <a:xfrm>
            <a:off x="3114341" y="3091051"/>
            <a:ext cx="550611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/>
              <a:t>Virtual-</a:t>
            </a:r>
            <a:r>
              <a:rPr lang="en-US" sz="1400" dirty="0" err="1"/>
              <a:t>Kubelet</a:t>
            </a:r>
            <a:r>
              <a:rPr lang="en-US" sz="1400" dirty="0">
                <a:cs typeface="Arial"/>
              </a:rPr>
              <a:t> Daemon</a:t>
            </a:r>
            <a:endParaRPr lang="en-US" sz="1400" dirty="0"/>
          </a:p>
          <a:p>
            <a:r>
              <a:rPr lang="en-US" sz="1400" dirty="0" err="1"/>
              <a:t>nodeName</a:t>
            </a:r>
            <a:r>
              <a:rPr lang="en-US" sz="1400" dirty="0"/>
              <a:t> == “virtual-</a:t>
            </a:r>
            <a:r>
              <a:rPr lang="en-US" sz="1400" dirty="0" err="1"/>
              <a:t>kubelet</a:t>
            </a:r>
            <a:r>
              <a:rPr lang="en-US" sz="1400" dirty="0"/>
              <a:t>” </a:t>
            </a:r>
            <a:endParaRPr lang="en-US" sz="1400" dirty="0"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89336B-43EC-458E-99CE-1EBA9D72742C}"/>
              </a:ext>
            </a:extLst>
          </p:cNvPr>
          <p:cNvSpPr/>
          <p:nvPr/>
        </p:nvSpPr>
        <p:spPr>
          <a:xfrm>
            <a:off x="2976073" y="4123324"/>
            <a:ext cx="3011621" cy="11467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Framework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54E810-1420-4022-858C-A6F0C0B6AC55}"/>
              </a:ext>
            </a:extLst>
          </p:cNvPr>
          <p:cNvSpPr/>
          <p:nvPr/>
        </p:nvSpPr>
        <p:spPr>
          <a:xfrm>
            <a:off x="6021543" y="4123324"/>
            <a:ext cx="3011621" cy="114673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Provider</a:t>
            </a:r>
          </a:p>
        </p:txBody>
      </p:sp>
    </p:spTree>
    <p:extLst>
      <p:ext uri="{BB962C8B-B14F-4D97-AF65-F5344CB8AC3E}">
        <p14:creationId xmlns:p14="http://schemas.microsoft.com/office/powerpoint/2010/main" val="72496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2BAB-D7FF-4899-AC04-8C801121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VK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82D4-1355-4B97-9A5F-FD57A229DA1E}"/>
              </a:ext>
            </a:extLst>
          </p:cNvPr>
          <p:cNvSpPr txBox="1"/>
          <p:nvPr/>
        </p:nvSpPr>
        <p:spPr>
          <a:xfrm>
            <a:off x="611761" y="1791798"/>
            <a:ext cx="8234312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cs typeface="Arial"/>
              </a:rPr>
              <a:t>Works from shared informer cache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Arial"/>
              </a:rPr>
              <a:t>State Reconciliation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Arial"/>
              </a:rPr>
              <a:t>HTTP Server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Arial"/>
              </a:rPr>
              <a:t>Tracing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Arial"/>
              </a:rPr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591135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AF0-FF62-49DD-99C0-64E14FCB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Provider?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F925-94AA-40C3-B2A3-66260CC4308C}"/>
              </a:ext>
            </a:extLst>
          </p:cNvPr>
          <p:cNvSpPr txBox="1">
            <a:spLocks/>
          </p:cNvSpPr>
          <p:nvPr/>
        </p:nvSpPr>
        <p:spPr>
          <a:xfrm>
            <a:off x="838200" y="2253240"/>
            <a:ext cx="10515600" cy="2351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Provide the back-end plumbing necessary to support the lifecycle management of pods, containers and supporting resources in the context of Kubernetes.</a:t>
            </a:r>
          </a:p>
          <a:p>
            <a:r>
              <a:rPr lang="en-US"/>
              <a:t>Conform to the current API provided by Virtual </a:t>
            </a:r>
            <a:r>
              <a:rPr lang="en-US" err="1"/>
              <a:t>Kubelet</a:t>
            </a:r>
            <a:r>
              <a:rPr lang="en-US"/>
              <a:t>.</a:t>
            </a:r>
          </a:p>
          <a:p>
            <a:r>
              <a:rPr lang="en-US"/>
              <a:t>No direct access to Kubernetes API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90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6312-662F-456D-9B13-8D758439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57DBD-42F9-4796-9B4E-8AB1C8E40EC0}"/>
              </a:ext>
            </a:extLst>
          </p:cNvPr>
          <p:cNvSpPr txBox="1">
            <a:spLocks/>
          </p:cNvSpPr>
          <p:nvPr/>
        </p:nvSpPr>
        <p:spPr>
          <a:xfrm>
            <a:off x="609597" y="178597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4CD1BF-06C5-48F5-81E8-427F9E08BFD9}"/>
              </a:ext>
            </a:extLst>
          </p:cNvPr>
          <p:cNvSpPr txBox="1">
            <a:spLocks/>
          </p:cNvSpPr>
          <p:nvPr/>
        </p:nvSpPr>
        <p:spPr>
          <a:xfrm>
            <a:off x="609597" y="178597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Alibaba</a:t>
            </a:r>
          </a:p>
          <a:p>
            <a:r>
              <a:rPr lang="en-US"/>
              <a:t>Azure – ACI</a:t>
            </a:r>
          </a:p>
          <a:p>
            <a:r>
              <a:rPr lang="en-US"/>
              <a:t>Azure - IoT Edge </a:t>
            </a:r>
          </a:p>
          <a:p>
            <a:r>
              <a:rPr lang="en-US"/>
              <a:t>AWS</a:t>
            </a:r>
          </a:p>
          <a:p>
            <a:r>
              <a:rPr lang="en-US" err="1"/>
              <a:t>HashiCorp</a:t>
            </a:r>
            <a:r>
              <a:rPr lang="en-US"/>
              <a:t> Nomad</a:t>
            </a:r>
          </a:p>
          <a:p>
            <a:r>
              <a:rPr lang="en-US"/>
              <a:t>Huawei</a:t>
            </a:r>
          </a:p>
          <a:p>
            <a:r>
              <a:rPr lang="en-US"/>
              <a:t>OpenStack </a:t>
            </a:r>
            <a:r>
              <a:rPr lang="en-US" err="1"/>
              <a:t>Zun</a:t>
            </a:r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D2D491-2505-4D27-9BCD-A1B5133D6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856" y="3045389"/>
            <a:ext cx="1554085" cy="929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80BCC3-ECBF-455A-BF78-869BC0648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367" y="1741804"/>
            <a:ext cx="4605337" cy="789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4CF673-B22D-469E-A419-154FEFCB81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856" y="4801887"/>
            <a:ext cx="1273812" cy="1277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F1488B-AB1B-40E3-9952-70B950A6C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172" y="461165"/>
            <a:ext cx="4794260" cy="3080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5F6FD-69DC-CB40-8CDC-7644E53FF8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078" y="2556943"/>
            <a:ext cx="2057400" cy="205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E4EDC-7021-9341-9B76-594D40D872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0217" y="4842750"/>
            <a:ext cx="1554085" cy="15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96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F4A6-EED1-4126-9C6B-BEC186A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Alibaba Use Virtual Kubelet?</a:t>
            </a:r>
          </a:p>
        </p:txBody>
      </p:sp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0931FF9-CB2B-4AFA-B4F0-B55407D1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60" y="1442445"/>
            <a:ext cx="10037955" cy="53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F4A6-EED1-4126-9C6B-BEC186A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Alibaba Provider Use Cases</a:t>
            </a: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AA4752F-0858-46A2-B425-1EDF5FDB2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5" y="1365882"/>
            <a:ext cx="9593942" cy="54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61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21FD-3465-43F8-AA59-A85908F0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want to build a provider….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D7379-F855-4070-8DFC-C18CD6A8620C}"/>
              </a:ext>
            </a:extLst>
          </p:cNvPr>
          <p:cNvSpPr txBox="1"/>
          <p:nvPr/>
        </p:nvSpPr>
        <p:spPr>
          <a:xfrm>
            <a:off x="611761" y="1791798"/>
            <a:ext cx="7839512" cy="13849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Arial"/>
              </a:rPr>
              <a:t>Let’s see some code!</a:t>
            </a:r>
          </a:p>
          <a:p>
            <a:endParaRPr lang="en-US" sz="2800" dirty="0">
              <a:cs typeface="Arial"/>
            </a:endParaRPr>
          </a:p>
          <a:p>
            <a:r>
              <a:rPr lang="en-US" sz="2800" dirty="0">
                <a:hlinkClick r:id="rId2"/>
              </a:rPr>
              <a:t>https://github.com/virtual-kubelet/virtual-kubelet</a:t>
            </a:r>
            <a:endParaRPr lang="en-US" sz="2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27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1D4D-340A-4226-A6B5-6852550F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 Us!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88354-C23D-4520-BB17-85EFDCAF9F6A}"/>
              </a:ext>
            </a:extLst>
          </p:cNvPr>
          <p:cNvSpPr/>
          <p:nvPr/>
        </p:nvSpPr>
        <p:spPr>
          <a:xfrm>
            <a:off x="813504" y="1946875"/>
            <a:ext cx="10850880" cy="4401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>
                <a:hlinkClick r:id="rId2"/>
              </a:rPr>
              <a:t>http://github.com/virtual-kubelet/virtual-kubelet</a:t>
            </a:r>
            <a:endParaRPr lang="en-US" sz="4000"/>
          </a:p>
          <a:p>
            <a:r>
              <a:rPr lang="en-US" sz="4000"/>
              <a:t>Slack channel in Kubernetes #virtual-</a:t>
            </a:r>
            <a:r>
              <a:rPr lang="en-US" sz="4000" err="1"/>
              <a:t>kubelet</a:t>
            </a:r>
            <a:endParaRPr lang="en-US" sz="4000"/>
          </a:p>
          <a:p>
            <a:endParaRPr lang="en-US" sz="4000"/>
          </a:p>
          <a:p>
            <a:r>
              <a:rPr lang="en-US" sz="4000"/>
              <a:t>VK Community meetings every other week on Tuesday’s at 11am PST</a:t>
            </a:r>
          </a:p>
          <a:p>
            <a:endParaRPr lang="en-US" sz="4000">
              <a:cs typeface="Arial"/>
            </a:endParaRPr>
          </a:p>
          <a:p>
            <a:r>
              <a:rPr lang="en-US" sz="4000">
                <a:cs typeface="Arial"/>
              </a:rPr>
              <a:t>Virtual Kubelet is a CNCF Sandbox project!</a:t>
            </a:r>
          </a:p>
        </p:txBody>
      </p:sp>
    </p:spTree>
    <p:extLst>
      <p:ext uri="{BB962C8B-B14F-4D97-AF65-F5344CB8AC3E}">
        <p14:creationId xmlns:p14="http://schemas.microsoft.com/office/powerpoint/2010/main" val="1084239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F3FD-AB3F-443B-84E1-0A08766A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8071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89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7D6C8B-8FF2-495D-90E8-817870D06D37}"/>
              </a:ext>
            </a:extLst>
          </p:cNvPr>
          <p:cNvSpPr txBox="1"/>
          <p:nvPr/>
        </p:nvSpPr>
        <p:spPr>
          <a:xfrm>
            <a:off x="3978273" y="3075057"/>
            <a:ext cx="4235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336179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192D-2899-4F10-9043-04F90208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</a:t>
            </a:r>
            <a:r>
              <a:rPr lang="en-US" err="1"/>
              <a:t>kubelet</a:t>
            </a:r>
            <a:r>
              <a:rPr lang="en-US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0B3630-FC08-4DC1-9909-4252AA2AE79D}"/>
              </a:ext>
            </a:extLst>
          </p:cNvPr>
          <p:cNvGrpSpPr/>
          <p:nvPr/>
        </p:nvGrpSpPr>
        <p:grpSpPr>
          <a:xfrm>
            <a:off x="1518095" y="2239871"/>
            <a:ext cx="9155811" cy="2378258"/>
            <a:chOff x="1364316" y="1415572"/>
            <a:chExt cx="9155811" cy="23782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7B16E9-42D4-4FA3-A087-9024F647E8D8}"/>
                </a:ext>
              </a:extLst>
            </p:cNvPr>
            <p:cNvSpPr/>
            <p:nvPr/>
          </p:nvSpPr>
          <p:spPr>
            <a:xfrm>
              <a:off x="2189967" y="3147499"/>
              <a:ext cx="83301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0">
                  <a:solidFill>
                    <a:srgbClr val="000000"/>
                  </a:solidFill>
                  <a:effectLst/>
                  <a:latin typeface="Roboto"/>
                </a:rPr>
                <a:t>An agent that runs on </a:t>
              </a:r>
              <a:r>
                <a:rPr lang="en-US" b="1" i="0">
                  <a:solidFill>
                    <a:srgbClr val="000000"/>
                  </a:solidFill>
                  <a:effectLst/>
                  <a:latin typeface="Roboto"/>
                </a:rPr>
                <a:t>each node</a:t>
              </a:r>
              <a:r>
                <a:rPr lang="en-US" i="0">
                  <a:solidFill>
                    <a:srgbClr val="000000"/>
                  </a:solidFill>
                  <a:effectLst/>
                  <a:latin typeface="Roboto"/>
                </a:rPr>
                <a:t> in the cluster. It makes sure that </a:t>
              </a:r>
              <a:r>
                <a:rPr lang="en-US" b="1" i="0">
                  <a:solidFill>
                    <a:srgbClr val="000000"/>
                  </a:solidFill>
                  <a:effectLst/>
                  <a:latin typeface="Roboto"/>
                </a:rPr>
                <a:t>containers are running</a:t>
              </a:r>
              <a:r>
                <a:rPr lang="en-US" i="0">
                  <a:solidFill>
                    <a:srgbClr val="000000"/>
                  </a:solidFill>
                  <a:effectLst/>
                  <a:latin typeface="Roboto"/>
                </a:rPr>
                <a:t> in a pod.</a:t>
              </a:r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442E7C-03FE-4A23-A0F8-87B033D3825B}"/>
                </a:ext>
              </a:extLst>
            </p:cNvPr>
            <p:cNvSpPr/>
            <p:nvPr/>
          </p:nvSpPr>
          <p:spPr>
            <a:xfrm>
              <a:off x="1904529" y="2558534"/>
              <a:ext cx="7553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0" i="1">
                  <a:solidFill>
                    <a:srgbClr val="222222"/>
                  </a:solidFill>
                  <a:effectLst/>
                  <a:latin typeface="Roboto"/>
                </a:rPr>
                <a:t>noun</a:t>
              </a:r>
              <a:endParaRPr lang="en-US" sz="20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D3A3AB-7C3B-40FB-961F-6C65190F0DF4}"/>
                </a:ext>
              </a:extLst>
            </p:cNvPr>
            <p:cNvSpPr txBox="1"/>
            <p:nvPr/>
          </p:nvSpPr>
          <p:spPr>
            <a:xfrm>
              <a:off x="1364316" y="1415572"/>
              <a:ext cx="1470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err="1"/>
                <a:t>kubelet</a:t>
              </a:r>
              <a:endParaRPr lang="en-US" sz="3200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62C2AD-CCF5-4C68-AE69-D01D5F7B1B7B}"/>
                </a:ext>
              </a:extLst>
            </p:cNvPr>
            <p:cNvSpPr txBox="1"/>
            <p:nvPr/>
          </p:nvSpPr>
          <p:spPr>
            <a:xfrm>
              <a:off x="1364316" y="2000347"/>
              <a:ext cx="1075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err="1"/>
                <a:t>kube•let</a:t>
              </a:r>
              <a:endParaRPr lang="en-US" sz="2000" i="1"/>
            </a:p>
          </p:txBody>
        </p:sp>
      </p:grpSp>
    </p:spTree>
    <p:extLst>
      <p:ext uri="{BB962C8B-B14F-4D97-AF65-F5344CB8AC3E}">
        <p14:creationId xmlns:p14="http://schemas.microsoft.com/office/powerpoint/2010/main" val="322135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803C-E6EE-43BC-8FCC-294F9046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works…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BF7C9C-CF54-4417-8854-AAFFF599F5EE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Kubernetes Logo">
            <a:extLst>
              <a:ext uri="{FF2B5EF4-FFF2-40B4-BE49-F238E27FC236}">
                <a16:creationId xmlns:a16="http://schemas.microsoft.com/office/drawing/2014/main" id="{2ECD2C46-04CA-466A-976F-D824E49CD6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5B768A-451B-494E-8F6F-913C51D8D294}"/>
                  </a:ext>
                </a:extLst>
              </p14:cNvPr>
              <p14:cNvContentPartPr/>
              <p14:nvPr/>
            </p14:nvContentPartPr>
            <p14:xfrm>
              <a:off x="3500780" y="2850907"/>
              <a:ext cx="3902760" cy="60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5B768A-451B-494E-8F6F-913C51D8D2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4780" y="2814928"/>
                <a:ext cx="3974400" cy="6781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8A6DD21-90BB-4608-8C4A-29EF76B0B69D}"/>
              </a:ext>
            </a:extLst>
          </p:cNvPr>
          <p:cNvSpPr txBox="1"/>
          <p:nvPr/>
        </p:nvSpPr>
        <p:spPr>
          <a:xfrm>
            <a:off x="7599923" y="2432962"/>
            <a:ext cx="27176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err="1"/>
              <a:t>Kubelet</a:t>
            </a:r>
            <a:endParaRPr lang="en-US"/>
          </a:p>
          <a:p>
            <a:r>
              <a:rPr lang="en-US" err="1"/>
              <a:t>nodeName</a:t>
            </a:r>
            <a:r>
              <a:rPr lang="en-US"/>
              <a:t> == “</a:t>
            </a:r>
            <a:r>
              <a:rPr lang="en-US" err="1"/>
              <a:t>whatevs</a:t>
            </a:r>
            <a:r>
              <a:rPr lang="en-US"/>
              <a:t>”</a:t>
            </a:r>
            <a:r>
              <a:rPr lang="en-US" sz="1400"/>
              <a:t> </a:t>
            </a:r>
            <a:endParaRPr lang="en-US" sz="1400"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3E136B-6FAF-4730-A608-FCFC27A1995F}"/>
                  </a:ext>
                </a:extLst>
              </p14:cNvPr>
              <p14:cNvContentPartPr/>
              <p14:nvPr/>
            </p14:nvContentPartPr>
            <p14:xfrm>
              <a:off x="3668891" y="3740956"/>
              <a:ext cx="588240" cy="629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3E136B-6FAF-4730-A608-FCFC27A199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0891" y="3722946"/>
                <a:ext cx="623880" cy="665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1BDC4C-4606-47FF-BBF1-C801FE3942E1}"/>
                  </a:ext>
                </a:extLst>
              </p14:cNvPr>
              <p14:cNvContentPartPr/>
              <p14:nvPr/>
            </p14:nvContentPartPr>
            <p14:xfrm>
              <a:off x="4829531" y="3936436"/>
              <a:ext cx="371160" cy="14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1BDC4C-4606-47FF-BBF1-C801FE3942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1531" y="3918436"/>
                <a:ext cx="4068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CDE3168-296F-4896-9C64-7742290501C6}"/>
                  </a:ext>
                </a:extLst>
              </p14:cNvPr>
              <p14:cNvContentPartPr/>
              <p14:nvPr/>
            </p14:nvContentPartPr>
            <p14:xfrm>
              <a:off x="4533611" y="3715756"/>
              <a:ext cx="199080" cy="39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CDE3168-296F-4896-9C64-7742290501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5643" y="3697756"/>
                <a:ext cx="234656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A1223E-C49F-443E-871F-21F37BB6C87C}"/>
                  </a:ext>
                </a:extLst>
              </p14:cNvPr>
              <p14:cNvContentPartPr/>
              <p14:nvPr/>
            </p14:nvContentPartPr>
            <p14:xfrm>
              <a:off x="5543051" y="3923836"/>
              <a:ext cx="305640" cy="12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A1223E-C49F-443E-871F-21F37BB6C8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5051" y="3905836"/>
                <a:ext cx="341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7E3581-282B-414F-8193-8CF9DCE67C44}"/>
                  </a:ext>
                </a:extLst>
              </p14:cNvPr>
              <p14:cNvContentPartPr/>
              <p14:nvPr/>
            </p14:nvContentPartPr>
            <p14:xfrm>
              <a:off x="6022571" y="3888916"/>
              <a:ext cx="274680" cy="21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7E3581-282B-414F-8193-8CF9DCE67C4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04571" y="3870946"/>
                <a:ext cx="310320" cy="251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7BEBFF2-B95B-4038-875F-569E4192E6C9}"/>
                  </a:ext>
                </a:extLst>
              </p14:cNvPr>
              <p14:cNvContentPartPr/>
              <p14:nvPr/>
            </p14:nvContentPartPr>
            <p14:xfrm>
              <a:off x="6395891" y="3779476"/>
              <a:ext cx="779760" cy="354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7BEBFF2-B95B-4038-875F-569E4192E6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77891" y="3761494"/>
                <a:ext cx="815400" cy="3898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01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EE67D60E-3DE8-4B1E-A258-4480748DB0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134" y="2066348"/>
            <a:ext cx="1375419" cy="1334539"/>
          </a:xfrm>
          <a:prstGeom prst="rect">
            <a:avLst/>
          </a:prstGeom>
        </p:spPr>
      </p:pic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1218E22C-2F61-49C2-B9DB-B0534837C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644" y="3335108"/>
            <a:ext cx="1279236" cy="127923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F99A63-B6B0-41B6-906D-C9861B9E1D03}"/>
              </a:ext>
            </a:extLst>
          </p:cNvPr>
          <p:cNvSpPr/>
          <p:nvPr/>
        </p:nvSpPr>
        <p:spPr>
          <a:xfrm>
            <a:off x="7546449" y="3641733"/>
            <a:ext cx="1842313" cy="854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7CDFAB-F6E8-4C3C-A8FA-717507876325}"/>
                  </a:ext>
                </a:extLst>
              </p14:cNvPr>
              <p14:cNvContentPartPr/>
              <p14:nvPr/>
            </p14:nvContentPartPr>
            <p14:xfrm>
              <a:off x="2425372" y="2854566"/>
              <a:ext cx="1670040" cy="1166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7CDFAB-F6E8-4C3C-A8FA-717507876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9372" y="2818555"/>
                <a:ext cx="1741680" cy="1219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AE1A7E-9DB6-4B8D-BBE1-060CA92A85FE}"/>
                  </a:ext>
                </a:extLst>
              </p14:cNvPr>
              <p14:cNvContentPartPr/>
              <p14:nvPr/>
            </p14:nvContentPartPr>
            <p14:xfrm>
              <a:off x="3054652" y="4091166"/>
              <a:ext cx="981720" cy="73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AE1A7E-9DB6-4B8D-BBE1-060CA92A85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6652" y="4073157"/>
                <a:ext cx="1017360" cy="773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52DFE9-94FF-4C22-8F47-C040B34A3480}"/>
                  </a:ext>
                </a:extLst>
              </p14:cNvPr>
              <p14:cNvContentPartPr/>
              <p14:nvPr/>
            </p14:nvContentPartPr>
            <p14:xfrm>
              <a:off x="5661412" y="2525536"/>
              <a:ext cx="2714488" cy="97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52DFE9-94FF-4C22-8F47-C040B34A34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5411" y="2507536"/>
                <a:ext cx="2768130" cy="10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5E7A14-3FC9-4739-8B90-95BC603B379D}"/>
                  </a:ext>
                </a:extLst>
              </p14:cNvPr>
              <p14:cNvContentPartPr/>
              <p14:nvPr/>
            </p14:nvContentPartPr>
            <p14:xfrm>
              <a:off x="8600180" y="2777176"/>
              <a:ext cx="662040" cy="28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5E7A14-3FC9-4739-8B90-95BC603B37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82180" y="2759176"/>
                <a:ext cx="697680" cy="3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55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452E1CAB-C100-43B7-8582-385E18C213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E2A8B3-68A6-4602-852C-2A1118E4B314}"/>
              </a:ext>
            </a:extLst>
          </p:cNvPr>
          <p:cNvSpPr/>
          <p:nvPr/>
        </p:nvSpPr>
        <p:spPr>
          <a:xfrm>
            <a:off x="6915492" y="2066348"/>
            <a:ext cx="4292752" cy="429612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F86A38-CA13-4454-9FEE-A94CC80DF03B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657CFE-A936-4110-AC3A-D5AE7C29B26A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12AC25-0013-4EDE-A130-0B83A831C454}"/>
                  </a:ext>
                </a:extLst>
              </p14:cNvPr>
              <p14:cNvContentPartPr/>
              <p14:nvPr/>
            </p14:nvContentPartPr>
            <p14:xfrm>
              <a:off x="3500780" y="2850907"/>
              <a:ext cx="3902760" cy="900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12AC25-0013-4EDE-A130-0B83A831C4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4780" y="2814907"/>
                <a:ext cx="397440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BE3B55-4EA5-4F4B-9B08-D926160655AA}"/>
                  </a:ext>
                </a:extLst>
              </p14:cNvPr>
              <p14:cNvContentPartPr/>
              <p14:nvPr/>
            </p14:nvContentPartPr>
            <p14:xfrm>
              <a:off x="3385940" y="4017667"/>
              <a:ext cx="3696480" cy="35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BE3B55-4EA5-4F4B-9B08-D926160655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7940" y="3999667"/>
                <a:ext cx="3732120" cy="387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0049E1D-8D77-4713-901E-3D54B3A9CA1C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</a:t>
            </a:r>
            <a:r>
              <a:rPr lang="en-US" sz="1400" err="1"/>
              <a:t>whatevs</a:t>
            </a:r>
            <a:r>
              <a:rPr lang="en-US" sz="1400"/>
              <a:t>” </a:t>
            </a:r>
            <a:endParaRPr lang="en-US" sz="140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94FCF-930F-414E-B717-D2E7B07DA07C}"/>
              </a:ext>
            </a:extLst>
          </p:cNvPr>
          <p:cNvSpPr txBox="1"/>
          <p:nvPr/>
        </p:nvSpPr>
        <p:spPr>
          <a:xfrm>
            <a:off x="8289512" y="5095594"/>
            <a:ext cx="1477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 Runtime</a:t>
            </a:r>
          </a:p>
        </p:txBody>
      </p:sp>
    </p:spTree>
    <p:extLst>
      <p:ext uri="{BB962C8B-B14F-4D97-AF65-F5344CB8AC3E}">
        <p14:creationId xmlns:p14="http://schemas.microsoft.com/office/powerpoint/2010/main" val="296775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E6F3DBFE-D924-46FE-A6E5-6F382E2C4C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BCE243-A4B5-439F-9049-2559B56D2CFE}"/>
              </a:ext>
            </a:extLst>
          </p:cNvPr>
          <p:cNvSpPr/>
          <p:nvPr/>
        </p:nvSpPr>
        <p:spPr>
          <a:xfrm>
            <a:off x="6915492" y="2066348"/>
            <a:ext cx="4292752" cy="429612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506B9F-C767-4CF0-BAF6-05D6247AF495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59E184-B0CB-47D8-98F6-25D1801016FF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469CC-58DD-4C9E-8FE8-B84DDACA13D4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</a:t>
            </a:r>
            <a:r>
              <a:rPr lang="en-US" sz="1400" err="1"/>
              <a:t>whatevs</a:t>
            </a:r>
            <a:r>
              <a:rPr lang="en-US" sz="1400"/>
              <a:t>” </a:t>
            </a:r>
            <a:endParaRPr lang="en-US" sz="140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1F2EE-2E4D-41BA-A5FD-CCC50912CE60}"/>
              </a:ext>
            </a:extLst>
          </p:cNvPr>
          <p:cNvSpPr txBox="1"/>
          <p:nvPr/>
        </p:nvSpPr>
        <p:spPr>
          <a:xfrm>
            <a:off x="8289512" y="5095594"/>
            <a:ext cx="1477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 Runtime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8E8F27-0E63-4ED8-9B05-EEBD0CA2C0B3}"/>
                  </a:ext>
                </a:extLst>
              </p14:cNvPr>
              <p14:cNvContentPartPr/>
              <p14:nvPr/>
            </p14:nvContentPartPr>
            <p14:xfrm>
              <a:off x="4767306" y="1562105"/>
              <a:ext cx="5536669" cy="1743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8E8F27-0E63-4ED8-9B05-EEBD0CA2C0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9305" y="1544105"/>
                <a:ext cx="5572310" cy="17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58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408BAD04-5A05-48BD-88E7-9E26C0C4D5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7985F-C7C3-4702-A375-7A989C47642E}"/>
              </a:ext>
            </a:extLst>
          </p:cNvPr>
          <p:cNvSpPr/>
          <p:nvPr/>
        </p:nvSpPr>
        <p:spPr>
          <a:xfrm>
            <a:off x="6915492" y="2066348"/>
            <a:ext cx="4292752" cy="429612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9E68A0-E7AE-47F1-94FA-6D8DBD469D52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BF8779-4125-4159-8F46-0CFE66E52CCC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F3223-7170-4C8B-94F2-F6F0EFFF6052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“whatevs” </a:t>
            </a:r>
            <a:endParaRPr lang="en-US" sz="1400"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700D4C-BDF5-41B7-979D-069D2FA1B126}"/>
                  </a:ext>
                </a:extLst>
              </p14:cNvPr>
              <p14:cNvContentPartPr/>
              <p14:nvPr/>
            </p14:nvContentPartPr>
            <p14:xfrm>
              <a:off x="4130191" y="3029896"/>
              <a:ext cx="3453840" cy="220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700D4C-BDF5-41B7-979D-069D2FA1B1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2191" y="2993896"/>
                <a:ext cx="3507480" cy="2275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C4ED601-E3B8-46C6-A11F-CAB4097A71CF}"/>
              </a:ext>
            </a:extLst>
          </p:cNvPr>
          <p:cNvSpPr txBox="1"/>
          <p:nvPr/>
        </p:nvSpPr>
        <p:spPr>
          <a:xfrm>
            <a:off x="8289512" y="5095594"/>
            <a:ext cx="1477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 Runtime</a:t>
            </a:r>
          </a:p>
        </p:txBody>
      </p:sp>
    </p:spTree>
    <p:extLst>
      <p:ext uri="{BB962C8B-B14F-4D97-AF65-F5344CB8AC3E}">
        <p14:creationId xmlns:p14="http://schemas.microsoft.com/office/powerpoint/2010/main" val="1753329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359</Words>
  <Application>Microsoft Office PowerPoint</Application>
  <PresentationFormat>Widescreen</PresentationFormat>
  <Paragraphs>99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Office Theme</vt:lpstr>
      <vt:lpstr>Deep Dive Into Virtual Kubelet</vt:lpstr>
      <vt:lpstr>About Us</vt:lpstr>
      <vt:lpstr>PowerPoint Presentation</vt:lpstr>
      <vt:lpstr>What is a kubelet?</vt:lpstr>
      <vt:lpstr>How it works…</vt:lpstr>
      <vt:lpstr>PowerPoint Presentation</vt:lpstr>
      <vt:lpstr>PowerPoint Presentation</vt:lpstr>
      <vt:lpstr>PowerPoint Presentation</vt:lpstr>
      <vt:lpstr>PowerPoint Presentation</vt:lpstr>
      <vt:lpstr>So what is a Virtual Kubelet?</vt:lpstr>
      <vt:lpstr>When should I use it?</vt:lpstr>
      <vt:lpstr>How it works</vt:lpstr>
      <vt:lpstr>How it works</vt:lpstr>
      <vt:lpstr>PowerPoint Presentation</vt:lpstr>
      <vt:lpstr>How it actually works…</vt:lpstr>
      <vt:lpstr>How it actually works</vt:lpstr>
      <vt:lpstr>How it actually works</vt:lpstr>
      <vt:lpstr>How it actually works</vt:lpstr>
      <vt:lpstr>How it actually works</vt:lpstr>
      <vt:lpstr>Anatomy of a Virtual Kubelet</vt:lpstr>
      <vt:lpstr>VK Framework</vt:lpstr>
      <vt:lpstr>What’s a Provider?</vt:lpstr>
      <vt:lpstr>Current Providers</vt:lpstr>
      <vt:lpstr>How Alibaba Use Virtual Kubelet?</vt:lpstr>
      <vt:lpstr>Alibaba Provider Use Cases</vt:lpstr>
      <vt:lpstr>So you want to build a provider….</vt:lpstr>
      <vt:lpstr>Join Us!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Jeremy Rickard</cp:lastModifiedBy>
  <cp:revision>1</cp:revision>
  <dcterms:created xsi:type="dcterms:W3CDTF">2019-03-04T04:10:59Z</dcterms:created>
  <dcterms:modified xsi:type="dcterms:W3CDTF">2019-05-22T11:31:53Z</dcterms:modified>
</cp:coreProperties>
</file>